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7" r:id="rId3"/>
    <p:sldId id="258" r:id="rId4"/>
    <p:sldId id="259" r:id="rId5"/>
    <p:sldId id="268" r:id="rId6"/>
    <p:sldId id="269" r:id="rId7"/>
    <p:sldId id="260" r:id="rId8"/>
    <p:sldId id="262" r:id="rId9"/>
    <p:sldId id="263" r:id="rId10"/>
    <p:sldId id="264" r:id="rId11"/>
    <p:sldId id="265" r:id="rId12"/>
    <p:sldId id="267" r:id="rId13"/>
  </p:sldIdLst>
  <p:sldSz cx="12192000" cy="6858000"/>
  <p:notesSz cx="7104063" cy="10234613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00"/>
    <a:srgbClr val="FF6600"/>
    <a:srgbClr val="FF3300"/>
    <a:srgbClr val="B2B2B2"/>
    <a:srgbClr val="202020"/>
    <a:srgbClr val="323232"/>
    <a:srgbClr val="CC0000"/>
    <a:srgbClr val="990000"/>
    <a:srgbClr val="FF8D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82" d="100"/>
          <a:sy n="82" d="100"/>
        </p:scale>
        <p:origin x="845" y="62"/>
      </p:cViewPr>
      <p:guideLst>
        <p:guide orient="horz" pos="2159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en-US" smtClean="0"/>
              <a:t>7/31/2026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en-US" smtClean="0"/>
              <a:t>7/31/2026</a:t>
            </a:fld>
            <a:endParaRPr lang="en-US"/>
          </a:p>
        </p:txBody>
      </p:sp>
      <p:sp>
        <p:nvSpPr>
          <p:cNvPr id="4" name="Slide Image Placehoder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 Placeholder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322962"/>
            <a:ext cx="9144000" cy="2187001"/>
          </a:xfrm>
        </p:spPr>
        <p:txBody>
          <a:bodyPr anchor="b">
            <a:normAutofit/>
          </a:bodyPr>
          <a:lstStyle>
            <a:lvl1pPr algn="ctr">
              <a:lnSpc>
                <a:spcPct val="130000"/>
              </a:lnSpc>
              <a:defRPr sz="6000">
                <a:effectLst/>
                <a:latin typeface="Calibri Light" panose="020F03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7/31/2026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 Light" panose="020F0302020204030204" pitchFamily="34" charset="0"/>
                <a:ea typeface="+mj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4400" b="1">
                <a:effectLst/>
                <a:latin typeface="Calibri Light" panose="020F03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 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7/31/2026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3750945"/>
            <a:ext cx="9843135" cy="811530"/>
          </a:xfrm>
        </p:spPr>
        <p:txBody>
          <a:bodyPr anchor="b">
            <a:noAutofit/>
          </a:bodyPr>
          <a:lstStyle>
            <a:lvl1pPr>
              <a:defRPr sz="6000">
                <a:effectLst/>
              </a:defRPr>
            </a:lvl1pPr>
          </a:lstStyle>
          <a:p>
            <a:r>
              <a:rPr lang="en-US" dirty="0">
                <a:sym typeface="+mn-ea"/>
              </a:rP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7/31/2026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4400" b="0" i="0">
                <a:effectLst/>
              </a:defRPr>
            </a:lvl1pPr>
          </a:lstStyle>
          <a:p>
            <a:r>
              <a:rPr lang="en-US" dirty="0">
                <a:sym typeface="+mn-ea"/>
              </a:rPr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>
              <a:lnSpc>
                <a:spcPct val="15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2pPr>
            <a:lvl3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3pPr>
            <a:lvl4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4pPr>
            <a:lvl5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kumimoji="0" lang="en-US" sz="2800" b="0" i="0" u="none" strike="noStrike" kern="1200" cap="none" spc="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latin typeface="Calibri Light" panose="020F0302020204030204" pitchFamily="34" charset="0"/>
                <a:ea typeface="+mn-ea"/>
                <a:cs typeface="+mn-cs"/>
              </a:defRPr>
            </a:lvl1pPr>
            <a:lvl2pPr>
              <a:lnSpc>
                <a:spcPct val="15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>
                <a:sym typeface="+mn-ea"/>
              </a:rPr>
              <a:t>Second level</a:t>
            </a:r>
            <a:endParaRPr lang="en-US" dirty="0"/>
          </a:p>
          <a:p>
            <a:pPr lvl="2"/>
            <a:r>
              <a:rPr lang="en-US" dirty="0">
                <a:sym typeface="+mn-ea"/>
              </a:rPr>
              <a:t>Third level</a:t>
            </a:r>
            <a:endParaRPr lang="en-US" dirty="0"/>
          </a:p>
          <a:p>
            <a:pPr lvl="3"/>
            <a:r>
              <a:rPr lang="en-US" dirty="0">
                <a:sym typeface="+mn-ea"/>
              </a:rPr>
              <a:t>Fourth level</a:t>
            </a:r>
            <a:endParaRPr lang="en-US" dirty="0"/>
          </a:p>
          <a:p>
            <a:pPr lvl="4"/>
            <a:r>
              <a:rPr lang="en-US" dirty="0">
                <a:sym typeface="+mn-ea"/>
              </a:rPr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7/31/2026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 sz="4400"/>
            </a:lvl1pPr>
          </a:lstStyle>
          <a:p>
            <a:r>
              <a:rPr lang="en-US" dirty="0">
                <a:sym typeface="+mn-ea"/>
              </a:rPr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en-US" dirty="0">
                <a:sym typeface="+mn-ea"/>
              </a:rPr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7/31/2026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400" b="0"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7/31/2026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7/31/2026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3200" b="0">
                <a:effectLst/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en-US" smtClean="0"/>
              <a:t>7/31/2026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7/31/2026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  <a:t>7/31/2026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en-US" dirty="0">
                <a:sym typeface="+mn-ea"/>
              </a:rPr>
              <a:t>Click to edit Master text styles</a:t>
            </a:r>
            <a:endParaRPr lang="en-US" dirty="0"/>
          </a:p>
          <a:p>
            <a:pPr lvl="1"/>
            <a:r>
              <a:rPr lang="en-US" dirty="0">
                <a:sym typeface="+mn-ea"/>
              </a:rPr>
              <a:t>Second level</a:t>
            </a:r>
            <a:endParaRPr lang="en-US" dirty="0"/>
          </a:p>
          <a:p>
            <a:pPr lvl="2"/>
            <a:r>
              <a:rPr lang="en-US" dirty="0">
                <a:sym typeface="+mn-ea"/>
              </a:rPr>
              <a:t>Third level</a:t>
            </a:r>
            <a:endParaRPr lang="en-US" dirty="0"/>
          </a:p>
          <a:p>
            <a:pPr lvl="3"/>
            <a:r>
              <a:rPr lang="en-US" dirty="0">
                <a:sym typeface="+mn-ea"/>
              </a:rPr>
              <a:t>Fourth level</a:t>
            </a:r>
            <a:endParaRPr lang="en-US" dirty="0"/>
          </a:p>
          <a:p>
            <a:pPr lvl="4"/>
            <a:r>
              <a:rPr lang="en-US" dirty="0">
                <a:sym typeface="+mn-ea"/>
              </a:rPr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en-US" smtClean="0"/>
              <a:t>7/31/2026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fld id="{49AE70B2-8BF9-45C0-BB95-33D1B9D3A854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Calibri Light" panose="020F0302020204030204" pitchFamily="34" charset="0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 panose="020B0604020202020204" pitchFamily="34" charset="0"/>
        <a:buNone/>
        <a:defRPr sz="2800" b="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 baseline="0">
          <a:solidFill>
            <a:schemeClr val="tx1"/>
          </a:solidFill>
          <a:effectLst/>
          <a:latin typeface="Calibri Light" panose="020F0302020204030204" pitchFamily="34" charset="0"/>
          <a:ea typeface="+mn-ea"/>
          <a:cs typeface="Calibri Light" panose="020F030202020403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effectLst/>
          <a:latin typeface="Calibri Light" panose="020F0302020204030204" pitchFamily="34" charset="0"/>
          <a:ea typeface="+mn-ea"/>
          <a:cs typeface="Calibri Light" panose="020F030202020403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effectLst/>
          <a:latin typeface="Calibri Light" panose="020F0302020204030204" pitchFamily="34" charset="0"/>
          <a:ea typeface="+mn-ea"/>
          <a:cs typeface="Calibri Light" panose="020F03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8.png"/><Relationship Id="rId18" Type="http://schemas.openxmlformats.org/officeDocument/2006/relationships/image" Target="../media/image33.png"/><Relationship Id="rId3" Type="http://schemas.openxmlformats.org/officeDocument/2006/relationships/image" Target="../media/image20.png"/><Relationship Id="rId21" Type="http://schemas.openxmlformats.org/officeDocument/2006/relationships/image" Target="../media/image15.png"/><Relationship Id="rId7" Type="http://schemas.openxmlformats.org/officeDocument/2006/relationships/image" Target="../media/image24.png"/><Relationship Id="rId12" Type="http://schemas.openxmlformats.org/officeDocument/2006/relationships/image" Target="../media/image27.png"/><Relationship Id="rId17" Type="http://schemas.openxmlformats.org/officeDocument/2006/relationships/image" Target="../media/image32.png"/><Relationship Id="rId2" Type="http://schemas.openxmlformats.org/officeDocument/2006/relationships/image" Target="../media/image2.jpeg"/><Relationship Id="rId16" Type="http://schemas.openxmlformats.org/officeDocument/2006/relationships/image" Target="../media/image31.png"/><Relationship Id="rId20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11" Type="http://schemas.openxmlformats.org/officeDocument/2006/relationships/image" Target="../media/image26.png"/><Relationship Id="rId5" Type="http://schemas.openxmlformats.org/officeDocument/2006/relationships/image" Target="../media/image22.png"/><Relationship Id="rId15" Type="http://schemas.openxmlformats.org/officeDocument/2006/relationships/image" Target="../media/image30.png"/><Relationship Id="rId23" Type="http://schemas.openxmlformats.org/officeDocument/2006/relationships/image" Target="../media/image18.png"/><Relationship Id="rId10" Type="http://schemas.openxmlformats.org/officeDocument/2006/relationships/image" Target="../media/image25.png"/><Relationship Id="rId19" Type="http://schemas.openxmlformats.org/officeDocument/2006/relationships/image" Target="../media/image13.png"/><Relationship Id="rId4" Type="http://schemas.openxmlformats.org/officeDocument/2006/relationships/image" Target="../media/image21.png"/><Relationship Id="rId9" Type="http://schemas.openxmlformats.org/officeDocument/2006/relationships/image" Target="../media/image17.png"/><Relationship Id="rId14" Type="http://schemas.openxmlformats.org/officeDocument/2006/relationships/image" Target="../media/image29.png"/><Relationship Id="rId22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Изображение 2" descr="ae7b0e746f311f19bff6e393f60c0be_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0597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44487" y="4726910"/>
            <a:ext cx="8240485" cy="1446550"/>
          </a:xfrm>
          <a:custGeom>
            <a:avLst/>
            <a:gdLst>
              <a:gd name="csX0" fmla="*/ 0 w 8240485"/>
              <a:gd name="csY0" fmla="*/ 0 h 1446550"/>
              <a:gd name="csX1" fmla="*/ 506201 w 8240485"/>
              <a:gd name="csY1" fmla="*/ 0 h 1446550"/>
              <a:gd name="csX2" fmla="*/ 1094807 w 8240485"/>
              <a:gd name="csY2" fmla="*/ 0 h 1446550"/>
              <a:gd name="csX3" fmla="*/ 1765818 w 8240485"/>
              <a:gd name="csY3" fmla="*/ 0 h 1446550"/>
              <a:gd name="csX4" fmla="*/ 2107210 w 8240485"/>
              <a:gd name="csY4" fmla="*/ 0 h 1446550"/>
              <a:gd name="csX5" fmla="*/ 2778221 w 8240485"/>
              <a:gd name="csY5" fmla="*/ 0 h 1446550"/>
              <a:gd name="csX6" fmla="*/ 3449232 w 8240485"/>
              <a:gd name="csY6" fmla="*/ 0 h 1446550"/>
              <a:gd name="csX7" fmla="*/ 4037838 w 8240485"/>
              <a:gd name="csY7" fmla="*/ 0 h 1446550"/>
              <a:gd name="csX8" fmla="*/ 4791253 w 8240485"/>
              <a:gd name="csY8" fmla="*/ 0 h 1446550"/>
              <a:gd name="csX9" fmla="*/ 5215050 w 8240485"/>
              <a:gd name="csY9" fmla="*/ 0 h 1446550"/>
              <a:gd name="csX10" fmla="*/ 5556441 w 8240485"/>
              <a:gd name="csY10" fmla="*/ 0 h 1446550"/>
              <a:gd name="csX11" fmla="*/ 6227452 w 8240485"/>
              <a:gd name="csY11" fmla="*/ 0 h 1446550"/>
              <a:gd name="csX12" fmla="*/ 6733653 w 8240485"/>
              <a:gd name="csY12" fmla="*/ 0 h 1446550"/>
              <a:gd name="csX13" fmla="*/ 7404664 w 8240485"/>
              <a:gd name="csY13" fmla="*/ 0 h 1446550"/>
              <a:gd name="csX14" fmla="*/ 8240485 w 8240485"/>
              <a:gd name="csY14" fmla="*/ 0 h 1446550"/>
              <a:gd name="csX15" fmla="*/ 8240485 w 8240485"/>
              <a:gd name="csY15" fmla="*/ 438787 h 1446550"/>
              <a:gd name="csX16" fmla="*/ 8240485 w 8240485"/>
              <a:gd name="csY16" fmla="*/ 906505 h 1446550"/>
              <a:gd name="csX17" fmla="*/ 8240485 w 8240485"/>
              <a:gd name="csY17" fmla="*/ 1446550 h 1446550"/>
              <a:gd name="csX18" fmla="*/ 7816689 w 8240485"/>
              <a:gd name="csY18" fmla="*/ 1446550 h 1446550"/>
              <a:gd name="csX19" fmla="*/ 7063273 w 8240485"/>
              <a:gd name="csY19" fmla="*/ 1446550 h 1446550"/>
              <a:gd name="csX20" fmla="*/ 6557072 w 8240485"/>
              <a:gd name="csY20" fmla="*/ 1446550 h 1446550"/>
              <a:gd name="csX21" fmla="*/ 6050870 w 8240485"/>
              <a:gd name="csY21" fmla="*/ 1446550 h 1446550"/>
              <a:gd name="csX22" fmla="*/ 5297455 w 8240485"/>
              <a:gd name="csY22" fmla="*/ 1446550 h 1446550"/>
              <a:gd name="csX23" fmla="*/ 4626444 w 8240485"/>
              <a:gd name="csY23" fmla="*/ 1446550 h 1446550"/>
              <a:gd name="csX24" fmla="*/ 4037838 w 8240485"/>
              <a:gd name="csY24" fmla="*/ 1446550 h 1446550"/>
              <a:gd name="csX25" fmla="*/ 3531636 w 8240485"/>
              <a:gd name="csY25" fmla="*/ 1446550 h 1446550"/>
              <a:gd name="csX26" fmla="*/ 3025435 w 8240485"/>
              <a:gd name="csY26" fmla="*/ 1446550 h 1446550"/>
              <a:gd name="csX27" fmla="*/ 2601639 w 8240485"/>
              <a:gd name="csY27" fmla="*/ 1446550 h 1446550"/>
              <a:gd name="csX28" fmla="*/ 2095438 w 8240485"/>
              <a:gd name="csY28" fmla="*/ 1446550 h 1446550"/>
              <a:gd name="csX29" fmla="*/ 1671641 w 8240485"/>
              <a:gd name="csY29" fmla="*/ 1446550 h 1446550"/>
              <a:gd name="csX30" fmla="*/ 1000630 w 8240485"/>
              <a:gd name="csY30" fmla="*/ 1446550 h 1446550"/>
              <a:gd name="csX31" fmla="*/ 0 w 8240485"/>
              <a:gd name="csY31" fmla="*/ 1446550 h 1446550"/>
              <a:gd name="csX32" fmla="*/ 0 w 8240485"/>
              <a:gd name="csY32" fmla="*/ 964367 h 1446550"/>
              <a:gd name="csX33" fmla="*/ 0 w 8240485"/>
              <a:gd name="csY33" fmla="*/ 511114 h 1446550"/>
              <a:gd name="csX34" fmla="*/ 0 w 8240485"/>
              <a:gd name="csY34" fmla="*/ 0 h 14465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</a:cxnLst>
            <a:rect l="l" t="t" r="r" b="b"/>
            <a:pathLst>
              <a:path w="8240485" h="1446550" fill="none" extrusionOk="0">
                <a:moveTo>
                  <a:pt x="0" y="0"/>
                </a:moveTo>
                <a:cubicBezTo>
                  <a:pt x="236911" y="-58692"/>
                  <a:pt x="338472" y="28147"/>
                  <a:pt x="506201" y="0"/>
                </a:cubicBezTo>
                <a:cubicBezTo>
                  <a:pt x="673930" y="-28147"/>
                  <a:pt x="835302" y="7902"/>
                  <a:pt x="1094807" y="0"/>
                </a:cubicBezTo>
                <a:cubicBezTo>
                  <a:pt x="1354312" y="-7902"/>
                  <a:pt x="1482878" y="46445"/>
                  <a:pt x="1765818" y="0"/>
                </a:cubicBezTo>
                <a:cubicBezTo>
                  <a:pt x="2048758" y="-46445"/>
                  <a:pt x="2001039" y="24108"/>
                  <a:pt x="2107210" y="0"/>
                </a:cubicBezTo>
                <a:cubicBezTo>
                  <a:pt x="2213381" y="-24108"/>
                  <a:pt x="2620724" y="33117"/>
                  <a:pt x="2778221" y="0"/>
                </a:cubicBezTo>
                <a:cubicBezTo>
                  <a:pt x="2935718" y="-33117"/>
                  <a:pt x="3127300" y="79473"/>
                  <a:pt x="3449232" y="0"/>
                </a:cubicBezTo>
                <a:cubicBezTo>
                  <a:pt x="3771164" y="-79473"/>
                  <a:pt x="3757745" y="6562"/>
                  <a:pt x="4037838" y="0"/>
                </a:cubicBezTo>
                <a:cubicBezTo>
                  <a:pt x="4317931" y="-6562"/>
                  <a:pt x="4525036" y="63747"/>
                  <a:pt x="4791253" y="0"/>
                </a:cubicBezTo>
                <a:cubicBezTo>
                  <a:pt x="5057471" y="-63747"/>
                  <a:pt x="5075839" y="36841"/>
                  <a:pt x="5215050" y="0"/>
                </a:cubicBezTo>
                <a:cubicBezTo>
                  <a:pt x="5354261" y="-36841"/>
                  <a:pt x="5396552" y="25382"/>
                  <a:pt x="5556441" y="0"/>
                </a:cubicBezTo>
                <a:cubicBezTo>
                  <a:pt x="5716330" y="-25382"/>
                  <a:pt x="6058023" y="33286"/>
                  <a:pt x="6227452" y="0"/>
                </a:cubicBezTo>
                <a:cubicBezTo>
                  <a:pt x="6396881" y="-33286"/>
                  <a:pt x="6503430" y="59555"/>
                  <a:pt x="6733653" y="0"/>
                </a:cubicBezTo>
                <a:cubicBezTo>
                  <a:pt x="6963876" y="-59555"/>
                  <a:pt x="7253610" y="28959"/>
                  <a:pt x="7404664" y="0"/>
                </a:cubicBezTo>
                <a:cubicBezTo>
                  <a:pt x="7555718" y="-28959"/>
                  <a:pt x="8037516" y="44107"/>
                  <a:pt x="8240485" y="0"/>
                </a:cubicBezTo>
                <a:cubicBezTo>
                  <a:pt x="8251235" y="150003"/>
                  <a:pt x="8195001" y="265132"/>
                  <a:pt x="8240485" y="438787"/>
                </a:cubicBezTo>
                <a:cubicBezTo>
                  <a:pt x="8285969" y="612442"/>
                  <a:pt x="8194407" y="773261"/>
                  <a:pt x="8240485" y="906505"/>
                </a:cubicBezTo>
                <a:cubicBezTo>
                  <a:pt x="8286563" y="1039749"/>
                  <a:pt x="8239571" y="1193766"/>
                  <a:pt x="8240485" y="1446550"/>
                </a:cubicBezTo>
                <a:cubicBezTo>
                  <a:pt x="8052368" y="1471175"/>
                  <a:pt x="7922484" y="1416654"/>
                  <a:pt x="7816689" y="1446550"/>
                </a:cubicBezTo>
                <a:cubicBezTo>
                  <a:pt x="7710894" y="1476446"/>
                  <a:pt x="7275952" y="1408152"/>
                  <a:pt x="7063273" y="1446550"/>
                </a:cubicBezTo>
                <a:cubicBezTo>
                  <a:pt x="6850594" y="1484948"/>
                  <a:pt x="6745347" y="1415418"/>
                  <a:pt x="6557072" y="1446550"/>
                </a:cubicBezTo>
                <a:cubicBezTo>
                  <a:pt x="6368797" y="1477682"/>
                  <a:pt x="6217276" y="1442439"/>
                  <a:pt x="6050870" y="1446550"/>
                </a:cubicBezTo>
                <a:cubicBezTo>
                  <a:pt x="5884464" y="1450661"/>
                  <a:pt x="5532788" y="1414888"/>
                  <a:pt x="5297455" y="1446550"/>
                </a:cubicBezTo>
                <a:cubicBezTo>
                  <a:pt x="5062123" y="1478212"/>
                  <a:pt x="4855921" y="1406904"/>
                  <a:pt x="4626444" y="1446550"/>
                </a:cubicBezTo>
                <a:cubicBezTo>
                  <a:pt x="4396967" y="1486196"/>
                  <a:pt x="4268760" y="1388415"/>
                  <a:pt x="4037838" y="1446550"/>
                </a:cubicBezTo>
                <a:cubicBezTo>
                  <a:pt x="3806916" y="1504685"/>
                  <a:pt x="3690266" y="1443800"/>
                  <a:pt x="3531636" y="1446550"/>
                </a:cubicBezTo>
                <a:cubicBezTo>
                  <a:pt x="3373006" y="1449300"/>
                  <a:pt x="3158840" y="1399487"/>
                  <a:pt x="3025435" y="1446550"/>
                </a:cubicBezTo>
                <a:cubicBezTo>
                  <a:pt x="2892030" y="1493613"/>
                  <a:pt x="2705374" y="1430750"/>
                  <a:pt x="2601639" y="1446550"/>
                </a:cubicBezTo>
                <a:cubicBezTo>
                  <a:pt x="2497904" y="1462350"/>
                  <a:pt x="2238782" y="1428481"/>
                  <a:pt x="2095438" y="1446550"/>
                </a:cubicBezTo>
                <a:cubicBezTo>
                  <a:pt x="1952094" y="1464619"/>
                  <a:pt x="1867586" y="1432338"/>
                  <a:pt x="1671641" y="1446550"/>
                </a:cubicBezTo>
                <a:cubicBezTo>
                  <a:pt x="1475696" y="1460762"/>
                  <a:pt x="1139133" y="1366512"/>
                  <a:pt x="1000630" y="1446550"/>
                </a:cubicBezTo>
                <a:cubicBezTo>
                  <a:pt x="862127" y="1526588"/>
                  <a:pt x="266807" y="1329658"/>
                  <a:pt x="0" y="1446550"/>
                </a:cubicBezTo>
                <a:cubicBezTo>
                  <a:pt x="-2054" y="1327634"/>
                  <a:pt x="19624" y="1109025"/>
                  <a:pt x="0" y="964367"/>
                </a:cubicBezTo>
                <a:cubicBezTo>
                  <a:pt x="-19624" y="819709"/>
                  <a:pt x="51742" y="666656"/>
                  <a:pt x="0" y="511114"/>
                </a:cubicBezTo>
                <a:cubicBezTo>
                  <a:pt x="-51742" y="355572"/>
                  <a:pt x="53315" y="155360"/>
                  <a:pt x="0" y="0"/>
                </a:cubicBezTo>
                <a:close/>
              </a:path>
              <a:path w="8240485" h="1446550" stroke="0" extrusionOk="0">
                <a:moveTo>
                  <a:pt x="0" y="0"/>
                </a:moveTo>
                <a:cubicBezTo>
                  <a:pt x="152487" y="-14353"/>
                  <a:pt x="289998" y="27217"/>
                  <a:pt x="423796" y="0"/>
                </a:cubicBezTo>
                <a:cubicBezTo>
                  <a:pt x="557594" y="-27217"/>
                  <a:pt x="712034" y="19694"/>
                  <a:pt x="847593" y="0"/>
                </a:cubicBezTo>
                <a:cubicBezTo>
                  <a:pt x="983152" y="-19694"/>
                  <a:pt x="1110144" y="10203"/>
                  <a:pt x="1353794" y="0"/>
                </a:cubicBezTo>
                <a:cubicBezTo>
                  <a:pt x="1597444" y="-10203"/>
                  <a:pt x="1853055" y="45080"/>
                  <a:pt x="2024805" y="0"/>
                </a:cubicBezTo>
                <a:cubicBezTo>
                  <a:pt x="2196555" y="-45080"/>
                  <a:pt x="2532341" y="18126"/>
                  <a:pt x="2778221" y="0"/>
                </a:cubicBezTo>
                <a:cubicBezTo>
                  <a:pt x="3024101" y="-18126"/>
                  <a:pt x="3145780" y="31164"/>
                  <a:pt x="3366827" y="0"/>
                </a:cubicBezTo>
                <a:cubicBezTo>
                  <a:pt x="3587874" y="-31164"/>
                  <a:pt x="3859398" y="5465"/>
                  <a:pt x="4037838" y="0"/>
                </a:cubicBezTo>
                <a:cubicBezTo>
                  <a:pt x="4216278" y="-5465"/>
                  <a:pt x="4320717" y="10228"/>
                  <a:pt x="4544039" y="0"/>
                </a:cubicBezTo>
                <a:cubicBezTo>
                  <a:pt x="4767361" y="-10228"/>
                  <a:pt x="5012688" y="75309"/>
                  <a:pt x="5215050" y="0"/>
                </a:cubicBezTo>
                <a:cubicBezTo>
                  <a:pt x="5417412" y="-75309"/>
                  <a:pt x="5598926" y="42495"/>
                  <a:pt x="5721251" y="0"/>
                </a:cubicBezTo>
                <a:cubicBezTo>
                  <a:pt x="5843576" y="-42495"/>
                  <a:pt x="6070787" y="38745"/>
                  <a:pt x="6309857" y="0"/>
                </a:cubicBezTo>
                <a:cubicBezTo>
                  <a:pt x="6548927" y="-38745"/>
                  <a:pt x="6535715" y="28810"/>
                  <a:pt x="6651249" y="0"/>
                </a:cubicBezTo>
                <a:cubicBezTo>
                  <a:pt x="6766783" y="-28810"/>
                  <a:pt x="7220769" y="6247"/>
                  <a:pt x="7404664" y="0"/>
                </a:cubicBezTo>
                <a:cubicBezTo>
                  <a:pt x="7588560" y="-6247"/>
                  <a:pt x="8063517" y="65871"/>
                  <a:pt x="8240485" y="0"/>
                </a:cubicBezTo>
                <a:cubicBezTo>
                  <a:pt x="8272226" y="217938"/>
                  <a:pt x="8191371" y="348799"/>
                  <a:pt x="8240485" y="511114"/>
                </a:cubicBezTo>
                <a:cubicBezTo>
                  <a:pt x="8289599" y="673429"/>
                  <a:pt x="8234389" y="893327"/>
                  <a:pt x="8240485" y="993298"/>
                </a:cubicBezTo>
                <a:cubicBezTo>
                  <a:pt x="8246581" y="1093269"/>
                  <a:pt x="8189672" y="1340591"/>
                  <a:pt x="8240485" y="1446550"/>
                </a:cubicBezTo>
                <a:cubicBezTo>
                  <a:pt x="8145076" y="1464634"/>
                  <a:pt x="7911564" y="1412041"/>
                  <a:pt x="7816689" y="1446550"/>
                </a:cubicBezTo>
                <a:cubicBezTo>
                  <a:pt x="7721814" y="1481059"/>
                  <a:pt x="7446784" y="1400543"/>
                  <a:pt x="7228083" y="1446550"/>
                </a:cubicBezTo>
                <a:cubicBezTo>
                  <a:pt x="7009382" y="1492557"/>
                  <a:pt x="6844478" y="1380264"/>
                  <a:pt x="6474667" y="1446550"/>
                </a:cubicBezTo>
                <a:cubicBezTo>
                  <a:pt x="6104856" y="1512836"/>
                  <a:pt x="5899965" y="1432536"/>
                  <a:pt x="5721251" y="1446550"/>
                </a:cubicBezTo>
                <a:cubicBezTo>
                  <a:pt x="5542537" y="1460564"/>
                  <a:pt x="5297392" y="1409205"/>
                  <a:pt x="5050240" y="1446550"/>
                </a:cubicBezTo>
                <a:cubicBezTo>
                  <a:pt x="4803088" y="1483895"/>
                  <a:pt x="4838943" y="1405983"/>
                  <a:pt x="4708849" y="1446550"/>
                </a:cubicBezTo>
                <a:cubicBezTo>
                  <a:pt x="4578755" y="1487117"/>
                  <a:pt x="4293694" y="1383928"/>
                  <a:pt x="4120243" y="1446550"/>
                </a:cubicBezTo>
                <a:cubicBezTo>
                  <a:pt x="3946792" y="1509172"/>
                  <a:pt x="3936127" y="1445150"/>
                  <a:pt x="3778851" y="1446550"/>
                </a:cubicBezTo>
                <a:cubicBezTo>
                  <a:pt x="3621575" y="1447950"/>
                  <a:pt x="3258475" y="1401173"/>
                  <a:pt x="3025435" y="1446550"/>
                </a:cubicBezTo>
                <a:cubicBezTo>
                  <a:pt x="2792395" y="1491927"/>
                  <a:pt x="2525625" y="1439828"/>
                  <a:pt x="2354424" y="1446550"/>
                </a:cubicBezTo>
                <a:cubicBezTo>
                  <a:pt x="2183223" y="1453272"/>
                  <a:pt x="1924769" y="1383360"/>
                  <a:pt x="1765818" y="1446550"/>
                </a:cubicBezTo>
                <a:cubicBezTo>
                  <a:pt x="1606867" y="1509740"/>
                  <a:pt x="1358607" y="1370008"/>
                  <a:pt x="1012402" y="1446550"/>
                </a:cubicBezTo>
                <a:cubicBezTo>
                  <a:pt x="666197" y="1523092"/>
                  <a:pt x="249738" y="1398552"/>
                  <a:pt x="0" y="1446550"/>
                </a:cubicBezTo>
                <a:cubicBezTo>
                  <a:pt x="-45595" y="1273515"/>
                  <a:pt x="35695" y="1150588"/>
                  <a:pt x="0" y="949901"/>
                </a:cubicBezTo>
                <a:cubicBezTo>
                  <a:pt x="-35695" y="749214"/>
                  <a:pt x="47643" y="667203"/>
                  <a:pt x="0" y="496649"/>
                </a:cubicBezTo>
                <a:cubicBezTo>
                  <a:pt x="-47643" y="326095"/>
                  <a:pt x="13957" y="103943"/>
                  <a:pt x="0" y="0"/>
                </a:cubicBezTo>
                <a:close/>
              </a:path>
            </a:pathLst>
          </a:custGeom>
          <a:ln>
            <a:extLst>
              <a:ext uri="{C807C97D-BFC1-408E-A445-0C87EB9F89A2}">
                <ask:lineSketchStyleProps xmlns:ask="http://schemas.microsoft.com/office/drawing/2018/sketchyshapes" sd="3892749723"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>
              <a:lnSpc>
                <a:spcPct val="100000"/>
              </a:lnSpc>
            </a:pPr>
            <a:r>
              <a:rPr lang="ru-RU" altLang="ru-RU" sz="4400" b="1" i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latin typeface="Bookman Old Style" panose="02050604050505020204" pitchFamily="18" charset="0"/>
              </a:rPr>
              <a:t>День семьи, </a:t>
            </a:r>
            <a:br>
              <a:rPr lang="ru-RU" altLang="ru-RU" sz="4400" b="1" i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latin typeface="Bookman Old Style" panose="02050604050505020204" pitchFamily="18" charset="0"/>
              </a:rPr>
            </a:br>
            <a:r>
              <a:rPr lang="ru-RU" altLang="ru-RU" sz="4400" b="1" i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6">
                    <a:lumMod val="60000"/>
                    <a:lumOff val="40000"/>
                  </a:schemeClr>
                </a:solidFill>
                <a:latin typeface="Bookman Old Style" panose="02050604050505020204" pitchFamily="18" charset="0"/>
              </a:rPr>
              <a:t>любви и верности</a:t>
            </a:r>
            <a:endParaRPr lang="en-US" altLang="ru-RU" sz="4400" b="1" i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6">
                  <a:lumMod val="60000"/>
                  <a:lumOff val="40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6" name="Надпись 2">
            <a:extLst>
              <a:ext uri="{FF2B5EF4-FFF2-40B4-BE49-F238E27FC236}">
                <a16:creationId xmlns:a16="http://schemas.microsoft.com/office/drawing/2014/main" id="{907A2C22-4D22-9843-DF31-96B5708436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456" y="0"/>
            <a:ext cx="12205970" cy="991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/>
            <a:r>
              <a:rPr lang="ru-RU" sz="2000" dirty="0"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СП ДС «Золотой петушок» ГБОУ СОШ №2 </a:t>
            </a:r>
            <a:r>
              <a:rPr lang="ru-RU" sz="2000" dirty="0" err="1"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п.г.т</a:t>
            </a:r>
            <a:r>
              <a:rPr lang="ru-RU" sz="2000" dirty="0"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ru-RU" sz="2000" dirty="0" err="1"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Усть</a:t>
            </a:r>
            <a:r>
              <a:rPr lang="ru-RU" sz="2000" dirty="0"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-Кинельский, </a:t>
            </a:r>
            <a:r>
              <a:rPr lang="ru-RU" sz="2000" dirty="0" err="1"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г.о.Кинель</a:t>
            </a:r>
            <a:r>
              <a:rPr lang="ru-RU" sz="2000" dirty="0"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Самарской области</a:t>
            </a:r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80BF2126-E666-A638-3966-93880656BE91}"/>
              </a:ext>
            </a:extLst>
          </p:cNvPr>
          <p:cNvSpPr txBox="1">
            <a:spLocks/>
          </p:cNvSpPr>
          <p:nvPr/>
        </p:nvSpPr>
        <p:spPr>
          <a:xfrm>
            <a:off x="7048500" y="6098858"/>
            <a:ext cx="5143500" cy="8366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 sz="2400" b="0" kern="12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 Light" panose="020F0302020204030204" pitchFamily="34" charset="0"/>
                <a:ea typeface="+mj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 baseline="0">
                <a:solidFill>
                  <a:schemeClr val="tx1"/>
                </a:solidFill>
                <a:latin typeface="Calibri Light" panose="020F030202020403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baseline="0"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 baseline="0"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 baseline="0"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0"/>
              </a:spcBef>
            </a:pPr>
            <a:r>
              <a:rPr lang="ru-RU" sz="20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Воспитатель:</a:t>
            </a:r>
          </a:p>
          <a:p>
            <a:pPr algn="r">
              <a:lnSpc>
                <a:spcPct val="100000"/>
              </a:lnSpc>
              <a:spcBef>
                <a:spcPts val="0"/>
              </a:spcBef>
            </a:pPr>
            <a:r>
              <a:rPr lang="ru-RU" sz="20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Воронина Татьяна Ивановна</a:t>
            </a:r>
            <a:endParaRPr lang="ru-RU" sz="2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Изображение 4" descr="5e413d046f311f1870cb6fa7ad1afd2_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Объект 8">
            <a:extLst>
              <a:ext uri="{FF2B5EF4-FFF2-40B4-BE49-F238E27FC236}">
                <a16:creationId xmlns:a16="http://schemas.microsoft.com/office/drawing/2014/main" id="{F3DF404E-3E45-2F97-D251-7107D9F487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3917" y="1643289"/>
            <a:ext cx="6277762" cy="4942568"/>
          </a:xfrm>
        </p:spPr>
        <p:txBody>
          <a:bodyPr>
            <a:normAutofit/>
          </a:bodyPr>
          <a:lstStyle/>
          <a:p>
            <a:pPr marL="371475" marR="194945" algn="ctr">
              <a:lnSpc>
                <a:spcPct val="100000"/>
              </a:lnSpc>
              <a:spcBef>
                <a:spcPts val="0"/>
              </a:spcBef>
            </a:pPr>
            <a:r>
              <a:rPr lang="ru-RU" spc="195" dirty="0">
                <a:solidFill>
                  <a:schemeClr val="tx1"/>
                </a:solidFill>
                <a:latin typeface="+mn-lt"/>
                <a:cs typeface="Tahoma"/>
              </a:rPr>
              <a:t>8</a:t>
            </a:r>
            <a:r>
              <a:rPr lang="ru-RU" spc="-135" dirty="0">
                <a:solidFill>
                  <a:schemeClr val="tx1"/>
                </a:solidFill>
                <a:latin typeface="+mn-lt"/>
                <a:cs typeface="Tahoma"/>
              </a:rPr>
              <a:t> </a:t>
            </a:r>
            <a:r>
              <a:rPr lang="ru-RU" spc="80" dirty="0">
                <a:solidFill>
                  <a:schemeClr val="tx1"/>
                </a:solidFill>
                <a:latin typeface="+mn-lt"/>
                <a:cs typeface="Tahoma"/>
              </a:rPr>
              <a:t>июля</a:t>
            </a:r>
            <a:r>
              <a:rPr lang="ru-RU" spc="-45" dirty="0">
                <a:solidFill>
                  <a:schemeClr val="tx1"/>
                </a:solidFill>
                <a:latin typeface="+mn-lt"/>
                <a:cs typeface="Tahoma"/>
              </a:rPr>
              <a:t> </a:t>
            </a:r>
            <a:r>
              <a:rPr lang="ru-RU" spc="55" dirty="0">
                <a:solidFill>
                  <a:schemeClr val="tx1"/>
                </a:solidFill>
                <a:latin typeface="+mn-lt"/>
                <a:cs typeface="Tahoma"/>
              </a:rPr>
              <a:t>в</a:t>
            </a:r>
            <a:r>
              <a:rPr lang="ru-RU" spc="-50" dirty="0">
                <a:solidFill>
                  <a:schemeClr val="tx1"/>
                </a:solidFill>
                <a:latin typeface="+mn-lt"/>
                <a:cs typeface="Tahoma"/>
              </a:rPr>
              <a:t> </a:t>
            </a:r>
            <a:r>
              <a:rPr lang="ru-RU" spc="110" dirty="0">
                <a:solidFill>
                  <a:schemeClr val="tx1"/>
                </a:solidFill>
                <a:latin typeface="+mn-lt"/>
                <a:cs typeface="Tahoma"/>
              </a:rPr>
              <a:t>России</a:t>
            </a:r>
            <a:r>
              <a:rPr lang="ru-RU" spc="-45" dirty="0">
                <a:solidFill>
                  <a:schemeClr val="tx1"/>
                </a:solidFill>
                <a:latin typeface="+mn-lt"/>
                <a:cs typeface="Tahoma"/>
              </a:rPr>
              <a:t> </a:t>
            </a:r>
            <a:r>
              <a:rPr lang="ru-RU" spc="85" dirty="0">
                <a:solidFill>
                  <a:schemeClr val="tx1"/>
                </a:solidFill>
                <a:latin typeface="+mn-lt"/>
                <a:cs typeface="Tahoma"/>
              </a:rPr>
              <a:t>отмечают</a:t>
            </a:r>
            <a:r>
              <a:rPr lang="ru-RU" spc="-45" dirty="0">
                <a:solidFill>
                  <a:schemeClr val="tx1"/>
                </a:solidFill>
                <a:latin typeface="+mn-lt"/>
                <a:cs typeface="Tahoma"/>
              </a:rPr>
              <a:t> </a:t>
            </a:r>
            <a:r>
              <a:rPr lang="ru-RU" spc="114" dirty="0">
                <a:solidFill>
                  <a:schemeClr val="tx1"/>
                </a:solidFill>
                <a:latin typeface="+mn-lt"/>
                <a:cs typeface="Tahoma"/>
              </a:rPr>
              <a:t>День</a:t>
            </a:r>
            <a:r>
              <a:rPr lang="ru-RU" spc="-135" dirty="0">
                <a:solidFill>
                  <a:schemeClr val="tx1"/>
                </a:solidFill>
                <a:latin typeface="+mn-lt"/>
                <a:cs typeface="Tahoma"/>
              </a:rPr>
              <a:t> </a:t>
            </a:r>
            <a:r>
              <a:rPr lang="ru-RU" spc="130" dirty="0">
                <a:solidFill>
                  <a:schemeClr val="tx1"/>
                </a:solidFill>
                <a:latin typeface="+mn-lt"/>
                <a:cs typeface="Tahoma"/>
              </a:rPr>
              <a:t>семьи,</a:t>
            </a:r>
            <a:r>
              <a:rPr lang="ru-RU" spc="-200" dirty="0">
                <a:solidFill>
                  <a:schemeClr val="tx1"/>
                </a:solidFill>
                <a:latin typeface="+mn-lt"/>
                <a:cs typeface="Tahoma"/>
              </a:rPr>
              <a:t> </a:t>
            </a:r>
            <a:r>
              <a:rPr lang="ru-RU" spc="80" dirty="0">
                <a:solidFill>
                  <a:schemeClr val="tx1"/>
                </a:solidFill>
                <a:latin typeface="+mn-lt"/>
                <a:cs typeface="Tahoma"/>
              </a:rPr>
              <a:t>любви и</a:t>
            </a:r>
            <a:r>
              <a:rPr lang="ru-RU" spc="-135" dirty="0">
                <a:solidFill>
                  <a:schemeClr val="tx1"/>
                </a:solidFill>
                <a:latin typeface="+mn-lt"/>
                <a:cs typeface="Tahoma"/>
              </a:rPr>
              <a:t> </a:t>
            </a:r>
            <a:r>
              <a:rPr lang="ru-RU" spc="95" dirty="0">
                <a:solidFill>
                  <a:schemeClr val="tx1"/>
                </a:solidFill>
                <a:latin typeface="+mn-lt"/>
                <a:cs typeface="Tahoma"/>
              </a:rPr>
              <a:t>верности.</a:t>
            </a:r>
            <a:r>
              <a:rPr lang="ru-RU" spc="-45" dirty="0">
                <a:solidFill>
                  <a:schemeClr val="tx1"/>
                </a:solidFill>
                <a:latin typeface="+mn-lt"/>
                <a:cs typeface="Tahoma"/>
              </a:rPr>
              <a:t> </a:t>
            </a:r>
            <a:r>
              <a:rPr lang="ru-RU" spc="90" dirty="0">
                <a:solidFill>
                  <a:schemeClr val="tx1"/>
                </a:solidFill>
                <a:latin typeface="+mn-lt"/>
                <a:cs typeface="Tahoma"/>
              </a:rPr>
              <a:t>История</a:t>
            </a:r>
            <a:r>
              <a:rPr lang="ru-RU" spc="-40" dirty="0">
                <a:solidFill>
                  <a:schemeClr val="tx1"/>
                </a:solidFill>
                <a:latin typeface="+mn-lt"/>
                <a:cs typeface="Tahoma"/>
              </a:rPr>
              <a:t> </a:t>
            </a:r>
            <a:r>
              <a:rPr lang="ru-RU" spc="65" dirty="0">
                <a:solidFill>
                  <a:schemeClr val="tx1"/>
                </a:solidFill>
                <a:latin typeface="+mn-lt"/>
                <a:cs typeface="Tahoma"/>
              </a:rPr>
              <a:t>праздника</a:t>
            </a:r>
            <a:r>
              <a:rPr lang="ru-RU" spc="-40" dirty="0">
                <a:solidFill>
                  <a:schemeClr val="tx1"/>
                </a:solidFill>
                <a:latin typeface="+mn-lt"/>
                <a:cs typeface="Tahoma"/>
              </a:rPr>
              <a:t> </a:t>
            </a:r>
            <a:r>
              <a:rPr lang="ru-RU" spc="60" dirty="0">
                <a:solidFill>
                  <a:schemeClr val="tx1"/>
                </a:solidFill>
                <a:latin typeface="+mn-lt"/>
                <a:cs typeface="Tahoma"/>
              </a:rPr>
              <a:t>связана</a:t>
            </a:r>
            <a:endParaRPr lang="ru-RU" dirty="0">
              <a:solidFill>
                <a:schemeClr val="tx1"/>
              </a:solidFill>
              <a:latin typeface="+mn-lt"/>
              <a:cs typeface="Tahoma"/>
            </a:endParaRPr>
          </a:p>
          <a:p>
            <a:pPr marL="294640" marR="116205" algn="ctr">
              <a:lnSpc>
                <a:spcPct val="100000"/>
              </a:lnSpc>
              <a:spcBef>
                <a:spcPts val="0"/>
              </a:spcBef>
            </a:pPr>
            <a:r>
              <a:rPr lang="ru-RU" spc="170" dirty="0">
                <a:solidFill>
                  <a:schemeClr val="tx1"/>
                </a:solidFill>
                <a:latin typeface="+mn-lt"/>
                <a:cs typeface="Tahoma"/>
              </a:rPr>
              <a:t>с</a:t>
            </a:r>
            <a:r>
              <a:rPr lang="ru-RU" spc="-50" dirty="0">
                <a:solidFill>
                  <a:schemeClr val="tx1"/>
                </a:solidFill>
                <a:latin typeface="+mn-lt"/>
                <a:cs typeface="Tahoma"/>
              </a:rPr>
              <a:t> </a:t>
            </a:r>
            <a:r>
              <a:rPr lang="ru-RU" spc="80" dirty="0">
                <a:solidFill>
                  <a:schemeClr val="tx1"/>
                </a:solidFill>
                <a:latin typeface="+mn-lt"/>
                <a:cs typeface="Tahoma"/>
              </a:rPr>
              <a:t>православными</a:t>
            </a:r>
            <a:r>
              <a:rPr lang="ru-RU" spc="-50" dirty="0">
                <a:solidFill>
                  <a:schemeClr val="tx1"/>
                </a:solidFill>
                <a:latin typeface="+mn-lt"/>
                <a:cs typeface="Tahoma"/>
              </a:rPr>
              <a:t> </a:t>
            </a:r>
            <a:r>
              <a:rPr lang="ru-RU" spc="90" dirty="0">
                <a:solidFill>
                  <a:schemeClr val="tx1"/>
                </a:solidFill>
                <a:latin typeface="+mn-lt"/>
                <a:cs typeface="Tahoma"/>
              </a:rPr>
              <a:t>святыми</a:t>
            </a:r>
            <a:r>
              <a:rPr lang="ru-RU" spc="-50" dirty="0">
                <a:solidFill>
                  <a:schemeClr val="tx1"/>
                </a:solidFill>
                <a:latin typeface="+mn-lt"/>
                <a:cs typeface="Tahoma"/>
              </a:rPr>
              <a:t> </a:t>
            </a:r>
            <a:r>
              <a:rPr lang="ru-RU" spc="100" dirty="0">
                <a:solidFill>
                  <a:schemeClr val="tx1"/>
                </a:solidFill>
                <a:latin typeface="+mn-lt"/>
                <a:cs typeface="Tahoma"/>
              </a:rPr>
              <a:t>Петром</a:t>
            </a:r>
            <a:r>
              <a:rPr lang="ru-RU" spc="-50" dirty="0">
                <a:solidFill>
                  <a:schemeClr val="tx1"/>
                </a:solidFill>
                <a:latin typeface="+mn-lt"/>
                <a:cs typeface="Tahoma"/>
              </a:rPr>
              <a:t> </a:t>
            </a:r>
            <a:r>
              <a:rPr lang="ru-RU" spc="60" dirty="0">
                <a:solidFill>
                  <a:schemeClr val="tx1"/>
                </a:solidFill>
                <a:latin typeface="+mn-lt"/>
                <a:cs typeface="Tahoma"/>
              </a:rPr>
              <a:t>и</a:t>
            </a:r>
            <a:r>
              <a:rPr lang="ru-RU" spc="-50" dirty="0">
                <a:solidFill>
                  <a:schemeClr val="tx1"/>
                </a:solidFill>
                <a:latin typeface="+mn-lt"/>
                <a:cs typeface="Tahoma"/>
              </a:rPr>
              <a:t> </a:t>
            </a:r>
            <a:r>
              <a:rPr lang="ru-RU" spc="60" dirty="0">
                <a:solidFill>
                  <a:schemeClr val="tx1"/>
                </a:solidFill>
                <a:latin typeface="+mn-lt"/>
                <a:cs typeface="Tahoma"/>
              </a:rPr>
              <a:t>Февронией </a:t>
            </a:r>
            <a:r>
              <a:rPr lang="ru-RU" spc="95" dirty="0">
                <a:solidFill>
                  <a:schemeClr val="tx1"/>
                </a:solidFill>
                <a:latin typeface="+mn-lt"/>
                <a:cs typeface="Tahoma"/>
              </a:rPr>
              <a:t>Муромскими.</a:t>
            </a:r>
          </a:p>
          <a:p>
            <a:pPr marL="294640" marR="116205" algn="ctr">
              <a:lnSpc>
                <a:spcPct val="100000"/>
              </a:lnSpc>
              <a:spcBef>
                <a:spcPts val="0"/>
              </a:spcBef>
            </a:pPr>
            <a:endParaRPr lang="ru-RU" dirty="0">
              <a:latin typeface="+mn-lt"/>
              <a:cs typeface="Tahoma"/>
            </a:endParaRPr>
          </a:p>
          <a:p>
            <a:r>
              <a:rPr lang="ru-RU" dirty="0">
                <a:solidFill>
                  <a:schemeClr val="tx1"/>
                </a:solidFill>
                <a:latin typeface="+mn-lt"/>
              </a:rPr>
              <a:t>В России праздник широко отмечается с 2008 года.</a:t>
            </a:r>
          </a:p>
          <a:p>
            <a:r>
              <a:rPr lang="ru-RU" dirty="0">
                <a:solidFill>
                  <a:schemeClr val="tx1"/>
                </a:solidFill>
                <a:latin typeface="+mn-lt"/>
              </a:rPr>
              <a:t>В 2022 году он получил официальный государственный статус.</a:t>
            </a:r>
          </a:p>
          <a:p>
            <a:endParaRPr lang="ru-RU" dirty="0"/>
          </a:p>
        </p:txBody>
      </p:sp>
      <p:grpSp>
        <p:nvGrpSpPr>
          <p:cNvPr id="10" name="object 18">
            <a:extLst>
              <a:ext uri="{FF2B5EF4-FFF2-40B4-BE49-F238E27FC236}">
                <a16:creationId xmlns:a16="http://schemas.microsoft.com/office/drawing/2014/main" id="{A9A3FF82-5D79-6675-EB35-CFA02ED5B83D}"/>
              </a:ext>
            </a:extLst>
          </p:cNvPr>
          <p:cNvGrpSpPr/>
          <p:nvPr/>
        </p:nvGrpSpPr>
        <p:grpSpPr>
          <a:xfrm>
            <a:off x="6449785" y="158863"/>
            <a:ext cx="5655129" cy="6699137"/>
            <a:chOff x="400577" y="3098029"/>
            <a:chExt cx="7159625" cy="7594600"/>
          </a:xfrm>
        </p:grpSpPr>
        <p:pic>
          <p:nvPicPr>
            <p:cNvPr id="11" name="object 19">
              <a:extLst>
                <a:ext uri="{FF2B5EF4-FFF2-40B4-BE49-F238E27FC236}">
                  <a16:creationId xmlns:a16="http://schemas.microsoft.com/office/drawing/2014/main" id="{BFB7D1F8-EEE4-E88D-3CCE-6ABED9EC7939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0577" y="3098029"/>
              <a:ext cx="6937241" cy="5550403"/>
            </a:xfrm>
            <a:prstGeom prst="rect">
              <a:avLst/>
            </a:prstGeom>
          </p:spPr>
        </p:pic>
        <p:pic>
          <p:nvPicPr>
            <p:cNvPr id="12" name="object 20">
              <a:extLst>
                <a:ext uri="{FF2B5EF4-FFF2-40B4-BE49-F238E27FC236}">
                  <a16:creationId xmlns:a16="http://schemas.microsoft.com/office/drawing/2014/main" id="{7EA20DDB-73A0-6D7F-A5E7-EDBF36235641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4270" y="3202480"/>
              <a:ext cx="6552221" cy="5162163"/>
            </a:xfrm>
            <a:prstGeom prst="rect">
              <a:avLst/>
            </a:prstGeom>
          </p:spPr>
        </p:pic>
        <p:pic>
          <p:nvPicPr>
            <p:cNvPr id="13" name="object 21">
              <a:extLst>
                <a:ext uri="{FF2B5EF4-FFF2-40B4-BE49-F238E27FC236}">
                  <a16:creationId xmlns:a16="http://schemas.microsoft.com/office/drawing/2014/main" id="{730537D1-4490-154A-6323-52674653EFEB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828852" y="6676646"/>
              <a:ext cx="3731152" cy="4015356"/>
            </a:xfrm>
            <a:prstGeom prst="rect">
              <a:avLst/>
            </a:prstGeom>
          </p:spPr>
        </p:pic>
        <p:pic>
          <p:nvPicPr>
            <p:cNvPr id="14" name="object 22">
              <a:extLst>
                <a:ext uri="{FF2B5EF4-FFF2-40B4-BE49-F238E27FC236}">
                  <a16:creationId xmlns:a16="http://schemas.microsoft.com/office/drawing/2014/main" id="{BB4AEFDA-41F0-62D5-24CB-EA75E561C3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932085" y="6899848"/>
              <a:ext cx="3627907" cy="3792154"/>
            </a:xfrm>
            <a:prstGeom prst="rect">
              <a:avLst/>
            </a:prstGeom>
          </p:spPr>
        </p:pic>
      </p:grpSp>
      <p:sp>
        <p:nvSpPr>
          <p:cNvPr id="16" name="object 23">
            <a:extLst>
              <a:ext uri="{FF2B5EF4-FFF2-40B4-BE49-F238E27FC236}">
                <a16:creationId xmlns:a16="http://schemas.microsoft.com/office/drawing/2014/main" id="{94644134-3CDF-E0D0-45AA-B294F0E1D56B}"/>
              </a:ext>
            </a:extLst>
          </p:cNvPr>
          <p:cNvSpPr txBox="1"/>
          <p:nvPr/>
        </p:nvSpPr>
        <p:spPr>
          <a:xfrm>
            <a:off x="6232867" y="415354"/>
            <a:ext cx="5474184" cy="47525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41020">
              <a:lnSpc>
                <a:spcPct val="100000"/>
              </a:lnSpc>
            </a:pPr>
            <a:r>
              <a:rPr sz="1600" spc="90" dirty="0" err="1">
                <a:solidFill>
                  <a:srgbClr val="062F46"/>
                </a:solidFill>
                <a:latin typeface="Tahoma"/>
                <a:cs typeface="Tahoma"/>
              </a:rPr>
              <a:t>Согласно</a:t>
            </a:r>
            <a:r>
              <a:rPr sz="1600" spc="-45" dirty="0">
                <a:solidFill>
                  <a:srgbClr val="062F46"/>
                </a:solidFill>
                <a:latin typeface="Tahoma"/>
                <a:cs typeface="Tahoma"/>
              </a:rPr>
              <a:t> </a:t>
            </a:r>
            <a:r>
              <a:rPr sz="1600" spc="50" dirty="0">
                <a:solidFill>
                  <a:srgbClr val="062F46"/>
                </a:solidFill>
                <a:latin typeface="Tahoma"/>
                <a:cs typeface="Tahoma"/>
              </a:rPr>
              <a:t>преданию,</a:t>
            </a:r>
            <a:r>
              <a:rPr sz="1600" spc="-40" dirty="0">
                <a:solidFill>
                  <a:srgbClr val="062F46"/>
                </a:solidFill>
                <a:latin typeface="Tahoma"/>
                <a:cs typeface="Tahoma"/>
              </a:rPr>
              <a:t> </a:t>
            </a:r>
            <a:r>
              <a:rPr sz="1600" spc="60" dirty="0">
                <a:solidFill>
                  <a:srgbClr val="062F46"/>
                </a:solidFill>
                <a:latin typeface="Tahoma"/>
                <a:cs typeface="Tahoma"/>
              </a:rPr>
              <a:t>князь</a:t>
            </a:r>
            <a:r>
              <a:rPr sz="1600" spc="-40" dirty="0">
                <a:solidFill>
                  <a:srgbClr val="062F46"/>
                </a:solidFill>
                <a:latin typeface="Tahoma"/>
                <a:cs typeface="Tahoma"/>
              </a:rPr>
              <a:t> </a:t>
            </a:r>
            <a:r>
              <a:rPr sz="1600" spc="85" dirty="0">
                <a:solidFill>
                  <a:srgbClr val="062F46"/>
                </a:solidFill>
                <a:latin typeface="Tahoma"/>
                <a:cs typeface="Tahoma"/>
              </a:rPr>
              <a:t>Пётр</a:t>
            </a:r>
            <a:r>
              <a:rPr sz="1600" spc="-40" dirty="0">
                <a:solidFill>
                  <a:srgbClr val="062F46"/>
                </a:solidFill>
                <a:latin typeface="Tahoma"/>
                <a:cs typeface="Tahoma"/>
              </a:rPr>
              <a:t> </a:t>
            </a:r>
            <a:r>
              <a:rPr sz="1600" spc="40" dirty="0">
                <a:solidFill>
                  <a:srgbClr val="062F46"/>
                </a:solidFill>
                <a:latin typeface="Tahoma"/>
                <a:cs typeface="Tahoma"/>
              </a:rPr>
              <a:t>заболел,</a:t>
            </a:r>
            <a:endParaRPr sz="1600" dirty="0">
              <a:latin typeface="Tahoma"/>
              <a:cs typeface="Tahoma"/>
            </a:endParaRPr>
          </a:p>
          <a:p>
            <a:pPr marL="541020" marR="128270">
              <a:lnSpc>
                <a:spcPct val="100000"/>
              </a:lnSpc>
            </a:pPr>
            <a:r>
              <a:rPr sz="1600" spc="60" dirty="0">
                <a:solidFill>
                  <a:srgbClr val="062F46"/>
                </a:solidFill>
                <a:latin typeface="Tahoma"/>
                <a:cs typeface="Tahoma"/>
              </a:rPr>
              <a:t>и</a:t>
            </a:r>
            <a:r>
              <a:rPr sz="1600" spc="-50" dirty="0">
                <a:solidFill>
                  <a:srgbClr val="062F46"/>
                </a:solidFill>
                <a:latin typeface="Tahoma"/>
                <a:cs typeface="Tahoma"/>
              </a:rPr>
              <a:t> </a:t>
            </a:r>
            <a:r>
              <a:rPr sz="1600" spc="70" dirty="0">
                <a:solidFill>
                  <a:srgbClr val="062F46"/>
                </a:solidFill>
                <a:latin typeface="Tahoma"/>
                <a:cs typeface="Tahoma"/>
              </a:rPr>
              <a:t>его</a:t>
            </a:r>
            <a:r>
              <a:rPr sz="1600" spc="-50" dirty="0">
                <a:solidFill>
                  <a:srgbClr val="062F46"/>
                </a:solidFill>
                <a:latin typeface="Tahoma"/>
                <a:cs typeface="Tahoma"/>
              </a:rPr>
              <a:t> </a:t>
            </a:r>
            <a:r>
              <a:rPr sz="1600" spc="80" dirty="0">
                <a:solidFill>
                  <a:srgbClr val="062F46"/>
                </a:solidFill>
                <a:latin typeface="Tahoma"/>
                <a:cs typeface="Tahoma"/>
              </a:rPr>
              <a:t>исцелила</a:t>
            </a:r>
            <a:r>
              <a:rPr sz="1600" spc="-45" dirty="0">
                <a:solidFill>
                  <a:srgbClr val="062F46"/>
                </a:solidFill>
                <a:latin typeface="Tahoma"/>
                <a:cs typeface="Tahoma"/>
              </a:rPr>
              <a:t> </a:t>
            </a:r>
            <a:r>
              <a:rPr sz="1600" spc="80" dirty="0">
                <a:solidFill>
                  <a:srgbClr val="062F46"/>
                </a:solidFill>
                <a:latin typeface="Tahoma"/>
                <a:cs typeface="Tahoma"/>
              </a:rPr>
              <a:t>девушка</a:t>
            </a:r>
            <a:r>
              <a:rPr sz="1600" spc="-50" dirty="0">
                <a:solidFill>
                  <a:srgbClr val="062F46"/>
                </a:solidFill>
                <a:latin typeface="Tahoma"/>
                <a:cs typeface="Tahoma"/>
              </a:rPr>
              <a:t> </a:t>
            </a:r>
            <a:r>
              <a:rPr sz="1600" spc="65" dirty="0">
                <a:solidFill>
                  <a:srgbClr val="062F46"/>
                </a:solidFill>
                <a:latin typeface="Tahoma"/>
                <a:cs typeface="Tahoma"/>
              </a:rPr>
              <a:t>Феврония</a:t>
            </a:r>
            <a:r>
              <a:rPr sz="1600" spc="-45" dirty="0">
                <a:solidFill>
                  <a:srgbClr val="062F46"/>
                </a:solidFill>
                <a:latin typeface="Tahoma"/>
                <a:cs typeface="Tahoma"/>
              </a:rPr>
              <a:t> </a:t>
            </a:r>
            <a:r>
              <a:rPr sz="1600" spc="145" dirty="0">
                <a:solidFill>
                  <a:srgbClr val="062F46"/>
                </a:solidFill>
                <a:latin typeface="Tahoma"/>
                <a:cs typeface="Tahoma"/>
              </a:rPr>
              <a:t>—</a:t>
            </a:r>
            <a:r>
              <a:rPr sz="1600" spc="-50" dirty="0">
                <a:solidFill>
                  <a:srgbClr val="062F46"/>
                </a:solidFill>
                <a:latin typeface="Tahoma"/>
                <a:cs typeface="Tahoma"/>
              </a:rPr>
              <a:t> </a:t>
            </a:r>
            <a:r>
              <a:rPr sz="1600" spc="65" dirty="0">
                <a:solidFill>
                  <a:srgbClr val="062F46"/>
                </a:solidFill>
                <a:latin typeface="Tahoma"/>
                <a:cs typeface="Tahoma"/>
              </a:rPr>
              <a:t>мудрая </a:t>
            </a:r>
            <a:r>
              <a:rPr sz="1600" spc="60" dirty="0">
                <a:solidFill>
                  <a:srgbClr val="062F46"/>
                </a:solidFill>
                <a:latin typeface="Tahoma"/>
                <a:cs typeface="Tahoma"/>
              </a:rPr>
              <a:t>целительница</a:t>
            </a:r>
            <a:r>
              <a:rPr sz="1600" spc="-40" dirty="0">
                <a:solidFill>
                  <a:srgbClr val="062F46"/>
                </a:solidFill>
                <a:latin typeface="Tahoma"/>
                <a:cs typeface="Tahoma"/>
              </a:rPr>
              <a:t> </a:t>
            </a:r>
            <a:r>
              <a:rPr sz="1600" spc="50" dirty="0">
                <a:solidFill>
                  <a:srgbClr val="062F46"/>
                </a:solidFill>
                <a:latin typeface="Tahoma"/>
                <a:cs typeface="Tahoma"/>
              </a:rPr>
              <a:t>из</a:t>
            </a:r>
            <a:r>
              <a:rPr sz="1600" spc="-40" dirty="0">
                <a:solidFill>
                  <a:srgbClr val="062F46"/>
                </a:solidFill>
                <a:latin typeface="Tahoma"/>
                <a:cs typeface="Tahoma"/>
              </a:rPr>
              <a:t> </a:t>
            </a:r>
            <a:r>
              <a:rPr sz="1600" spc="80" dirty="0">
                <a:solidFill>
                  <a:srgbClr val="062F46"/>
                </a:solidFill>
                <a:latin typeface="Tahoma"/>
                <a:cs typeface="Tahoma"/>
              </a:rPr>
              <a:t>простой</a:t>
            </a:r>
            <a:r>
              <a:rPr sz="1600" spc="-40" dirty="0">
                <a:solidFill>
                  <a:srgbClr val="062F46"/>
                </a:solidFill>
                <a:latin typeface="Tahoma"/>
                <a:cs typeface="Tahoma"/>
              </a:rPr>
              <a:t> </a:t>
            </a:r>
            <a:r>
              <a:rPr sz="1600" spc="85" dirty="0">
                <a:solidFill>
                  <a:srgbClr val="062F46"/>
                </a:solidFill>
                <a:latin typeface="Tahoma"/>
                <a:cs typeface="Tahoma"/>
              </a:rPr>
              <a:t>семьи.</a:t>
            </a:r>
            <a:r>
              <a:rPr sz="1600" spc="-40" dirty="0">
                <a:solidFill>
                  <a:srgbClr val="062F46"/>
                </a:solidFill>
                <a:latin typeface="Tahoma"/>
                <a:cs typeface="Tahoma"/>
              </a:rPr>
              <a:t> </a:t>
            </a:r>
            <a:r>
              <a:rPr sz="1600" spc="55" dirty="0">
                <a:solidFill>
                  <a:srgbClr val="062F46"/>
                </a:solidFill>
                <a:latin typeface="Tahoma"/>
                <a:cs typeface="Tahoma"/>
              </a:rPr>
              <a:t>В </a:t>
            </a:r>
            <a:r>
              <a:rPr sz="1600" spc="75" dirty="0">
                <a:solidFill>
                  <a:srgbClr val="062F46"/>
                </a:solidFill>
                <a:latin typeface="Tahoma"/>
                <a:cs typeface="Tahoma"/>
              </a:rPr>
              <a:t>благодарность</a:t>
            </a:r>
            <a:r>
              <a:rPr sz="1600" spc="-20" dirty="0">
                <a:solidFill>
                  <a:srgbClr val="062F46"/>
                </a:solidFill>
                <a:latin typeface="Tahoma"/>
                <a:cs typeface="Tahoma"/>
              </a:rPr>
              <a:t> </a:t>
            </a:r>
            <a:r>
              <a:rPr sz="1600" spc="55" dirty="0">
                <a:solidFill>
                  <a:srgbClr val="062F46"/>
                </a:solidFill>
                <a:latin typeface="Tahoma"/>
                <a:cs typeface="Tahoma"/>
              </a:rPr>
              <a:t>он</a:t>
            </a:r>
            <a:r>
              <a:rPr sz="1600" spc="-20" dirty="0">
                <a:solidFill>
                  <a:srgbClr val="062F46"/>
                </a:solidFill>
                <a:latin typeface="Tahoma"/>
                <a:cs typeface="Tahoma"/>
              </a:rPr>
              <a:t> </a:t>
            </a:r>
            <a:r>
              <a:rPr sz="1600" spc="75" dirty="0">
                <a:solidFill>
                  <a:srgbClr val="062F46"/>
                </a:solidFill>
                <a:latin typeface="Tahoma"/>
                <a:cs typeface="Tahoma"/>
              </a:rPr>
              <a:t>пообещал</a:t>
            </a:r>
            <a:r>
              <a:rPr sz="1600" spc="-15" dirty="0">
                <a:solidFill>
                  <a:srgbClr val="062F46"/>
                </a:solidFill>
                <a:latin typeface="Tahoma"/>
                <a:cs typeface="Tahoma"/>
              </a:rPr>
              <a:t> </a:t>
            </a:r>
            <a:r>
              <a:rPr sz="1600" spc="80" dirty="0">
                <a:solidFill>
                  <a:srgbClr val="062F46"/>
                </a:solidFill>
                <a:latin typeface="Tahoma"/>
                <a:cs typeface="Tahoma"/>
              </a:rPr>
              <a:t>жениться</a:t>
            </a:r>
            <a:r>
              <a:rPr sz="1600" spc="-20" dirty="0">
                <a:solidFill>
                  <a:srgbClr val="062F46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62F46"/>
                </a:solidFill>
                <a:latin typeface="Tahoma"/>
                <a:cs typeface="Tahoma"/>
              </a:rPr>
              <a:t>на</a:t>
            </a:r>
            <a:r>
              <a:rPr sz="1600" spc="-15" dirty="0">
                <a:solidFill>
                  <a:srgbClr val="062F46"/>
                </a:solidFill>
                <a:latin typeface="Tahoma"/>
                <a:cs typeface="Tahoma"/>
              </a:rPr>
              <a:t> </a:t>
            </a:r>
            <a:r>
              <a:rPr sz="1600" spc="-20" dirty="0">
                <a:solidFill>
                  <a:srgbClr val="062F46"/>
                </a:solidFill>
                <a:latin typeface="Tahoma"/>
                <a:cs typeface="Tahoma"/>
              </a:rPr>
              <a:t>ней, </a:t>
            </a:r>
            <a:r>
              <a:rPr sz="1600" spc="70" dirty="0">
                <a:solidFill>
                  <a:srgbClr val="062F46"/>
                </a:solidFill>
                <a:latin typeface="Tahoma"/>
                <a:cs typeface="Tahoma"/>
              </a:rPr>
              <a:t>однако</a:t>
            </a:r>
            <a:r>
              <a:rPr sz="1600" spc="-50" dirty="0">
                <a:solidFill>
                  <a:srgbClr val="062F46"/>
                </a:solidFill>
                <a:latin typeface="Tahoma"/>
                <a:cs typeface="Tahoma"/>
              </a:rPr>
              <a:t> </a:t>
            </a:r>
            <a:r>
              <a:rPr sz="1600" spc="65" dirty="0">
                <a:solidFill>
                  <a:srgbClr val="062F46"/>
                </a:solidFill>
                <a:latin typeface="Tahoma"/>
                <a:cs typeface="Tahoma"/>
              </a:rPr>
              <a:t>сначала</a:t>
            </a:r>
            <a:r>
              <a:rPr sz="1600" spc="-45" dirty="0">
                <a:solidFill>
                  <a:srgbClr val="062F46"/>
                </a:solidFill>
                <a:latin typeface="Tahoma"/>
                <a:cs typeface="Tahoma"/>
              </a:rPr>
              <a:t> </a:t>
            </a:r>
            <a:r>
              <a:rPr sz="1600" spc="55" dirty="0">
                <a:solidFill>
                  <a:srgbClr val="062F46"/>
                </a:solidFill>
                <a:latin typeface="Tahoma"/>
                <a:cs typeface="Tahoma"/>
              </a:rPr>
              <a:t>не</a:t>
            </a:r>
            <a:r>
              <a:rPr sz="1600" spc="-45" dirty="0">
                <a:solidFill>
                  <a:srgbClr val="062F46"/>
                </a:solidFill>
                <a:latin typeface="Tahoma"/>
                <a:cs typeface="Tahoma"/>
              </a:rPr>
              <a:t> </a:t>
            </a:r>
            <a:r>
              <a:rPr sz="1600" spc="100" dirty="0">
                <a:solidFill>
                  <a:srgbClr val="062F46"/>
                </a:solidFill>
                <a:latin typeface="Tahoma"/>
                <a:cs typeface="Tahoma"/>
              </a:rPr>
              <a:t>сдержал</a:t>
            </a:r>
            <a:r>
              <a:rPr sz="1600" spc="-45" dirty="0">
                <a:solidFill>
                  <a:srgbClr val="062F46"/>
                </a:solidFill>
                <a:latin typeface="Tahoma"/>
                <a:cs typeface="Tahoma"/>
              </a:rPr>
              <a:t> </a:t>
            </a:r>
            <a:r>
              <a:rPr sz="1600" spc="65" dirty="0">
                <a:solidFill>
                  <a:srgbClr val="062F46"/>
                </a:solidFill>
                <a:latin typeface="Tahoma"/>
                <a:cs typeface="Tahoma"/>
              </a:rPr>
              <a:t>слово.</a:t>
            </a:r>
            <a:r>
              <a:rPr sz="1600" spc="-45" dirty="0">
                <a:solidFill>
                  <a:srgbClr val="062F46"/>
                </a:solidFill>
                <a:latin typeface="Tahoma"/>
                <a:cs typeface="Tahoma"/>
              </a:rPr>
              <a:t> </a:t>
            </a:r>
            <a:r>
              <a:rPr sz="1600" spc="80" dirty="0">
                <a:solidFill>
                  <a:srgbClr val="062F46"/>
                </a:solidFill>
                <a:latin typeface="Tahoma"/>
                <a:cs typeface="Tahoma"/>
              </a:rPr>
              <a:t>После </a:t>
            </a:r>
            <a:r>
              <a:rPr sz="1600" spc="65" dirty="0">
                <a:solidFill>
                  <a:srgbClr val="062F46"/>
                </a:solidFill>
                <a:latin typeface="Tahoma"/>
                <a:cs typeface="Tahoma"/>
              </a:rPr>
              <a:t>возвращения</a:t>
            </a:r>
            <a:r>
              <a:rPr sz="1600" spc="-45" dirty="0">
                <a:solidFill>
                  <a:srgbClr val="062F46"/>
                </a:solidFill>
                <a:latin typeface="Tahoma"/>
                <a:cs typeface="Tahoma"/>
              </a:rPr>
              <a:t> </a:t>
            </a:r>
            <a:r>
              <a:rPr sz="1600" spc="65" dirty="0">
                <a:solidFill>
                  <a:srgbClr val="062F46"/>
                </a:solidFill>
                <a:latin typeface="Tahoma"/>
                <a:cs typeface="Tahoma"/>
              </a:rPr>
              <a:t>болезни</a:t>
            </a:r>
            <a:r>
              <a:rPr sz="1600" spc="-40" dirty="0">
                <a:solidFill>
                  <a:srgbClr val="062F46"/>
                </a:solidFill>
                <a:latin typeface="Tahoma"/>
                <a:cs typeface="Tahoma"/>
              </a:rPr>
              <a:t> </a:t>
            </a:r>
            <a:r>
              <a:rPr sz="1600" spc="55" dirty="0">
                <a:solidFill>
                  <a:srgbClr val="062F46"/>
                </a:solidFill>
                <a:latin typeface="Tahoma"/>
                <a:cs typeface="Tahoma"/>
              </a:rPr>
              <a:t>он</a:t>
            </a:r>
            <a:r>
              <a:rPr sz="1600" spc="-45" dirty="0">
                <a:solidFill>
                  <a:srgbClr val="062F46"/>
                </a:solidFill>
                <a:latin typeface="Tahoma"/>
                <a:cs typeface="Tahoma"/>
              </a:rPr>
              <a:t> </a:t>
            </a:r>
            <a:r>
              <a:rPr sz="1600" spc="80" dirty="0">
                <a:solidFill>
                  <a:srgbClr val="062F46"/>
                </a:solidFill>
                <a:latin typeface="Tahoma"/>
                <a:cs typeface="Tahoma"/>
              </a:rPr>
              <a:t>снова</a:t>
            </a:r>
            <a:r>
              <a:rPr sz="1600" spc="-40" dirty="0">
                <a:solidFill>
                  <a:srgbClr val="062F46"/>
                </a:solidFill>
                <a:latin typeface="Tahoma"/>
                <a:cs typeface="Tahoma"/>
              </a:rPr>
              <a:t> </a:t>
            </a:r>
            <a:r>
              <a:rPr sz="1600" spc="65" dirty="0">
                <a:solidFill>
                  <a:srgbClr val="062F46"/>
                </a:solidFill>
                <a:latin typeface="Tahoma"/>
                <a:cs typeface="Tahoma"/>
              </a:rPr>
              <a:t>обратился</a:t>
            </a:r>
            <a:endParaRPr sz="1600" dirty="0">
              <a:latin typeface="Tahoma"/>
              <a:cs typeface="Tahoma"/>
            </a:endParaRPr>
          </a:p>
          <a:p>
            <a:pPr marL="541020">
              <a:lnSpc>
                <a:spcPct val="100000"/>
              </a:lnSpc>
            </a:pPr>
            <a:r>
              <a:rPr sz="1600" spc="60" dirty="0">
                <a:solidFill>
                  <a:srgbClr val="062F46"/>
                </a:solidFill>
                <a:latin typeface="Tahoma"/>
                <a:cs typeface="Tahoma"/>
              </a:rPr>
              <a:t>за</a:t>
            </a:r>
            <a:r>
              <a:rPr sz="1600" spc="-55" dirty="0">
                <a:solidFill>
                  <a:srgbClr val="062F46"/>
                </a:solidFill>
                <a:latin typeface="Tahoma"/>
                <a:cs typeface="Tahoma"/>
              </a:rPr>
              <a:t> </a:t>
            </a:r>
            <a:r>
              <a:rPr sz="1600" spc="100" dirty="0">
                <a:solidFill>
                  <a:srgbClr val="062F46"/>
                </a:solidFill>
                <a:latin typeface="Tahoma"/>
                <a:cs typeface="Tahoma"/>
              </a:rPr>
              <a:t>помощью</a:t>
            </a:r>
            <a:r>
              <a:rPr sz="1600" spc="-50" dirty="0">
                <a:solidFill>
                  <a:srgbClr val="062F46"/>
                </a:solidFill>
                <a:latin typeface="Tahoma"/>
                <a:cs typeface="Tahoma"/>
              </a:rPr>
              <a:t> </a:t>
            </a:r>
            <a:r>
              <a:rPr sz="1600" spc="60" dirty="0">
                <a:solidFill>
                  <a:srgbClr val="062F46"/>
                </a:solidFill>
                <a:latin typeface="Tahoma"/>
                <a:cs typeface="Tahoma"/>
              </a:rPr>
              <a:t>и</a:t>
            </a:r>
            <a:r>
              <a:rPr sz="1600" spc="-55" dirty="0">
                <a:solidFill>
                  <a:srgbClr val="062F46"/>
                </a:solidFill>
                <a:latin typeface="Tahoma"/>
                <a:cs typeface="Tahoma"/>
              </a:rPr>
              <a:t> </a:t>
            </a:r>
            <a:r>
              <a:rPr sz="1600" spc="55" dirty="0">
                <a:solidFill>
                  <a:srgbClr val="062F46"/>
                </a:solidFill>
                <a:latin typeface="Tahoma"/>
                <a:cs typeface="Tahoma"/>
              </a:rPr>
              <a:t>выполнил</a:t>
            </a:r>
            <a:r>
              <a:rPr sz="1600" spc="-50" dirty="0">
                <a:solidFill>
                  <a:srgbClr val="062F46"/>
                </a:solidFill>
                <a:latin typeface="Tahoma"/>
                <a:cs typeface="Tahoma"/>
              </a:rPr>
              <a:t> </a:t>
            </a:r>
            <a:r>
              <a:rPr sz="1600" spc="95" dirty="0">
                <a:solidFill>
                  <a:srgbClr val="062F46"/>
                </a:solidFill>
                <a:latin typeface="Tahoma"/>
                <a:cs typeface="Tahoma"/>
              </a:rPr>
              <a:t>своё</a:t>
            </a:r>
            <a:r>
              <a:rPr sz="1600" spc="-55" dirty="0">
                <a:solidFill>
                  <a:srgbClr val="062F46"/>
                </a:solidFill>
                <a:latin typeface="Tahoma"/>
                <a:cs typeface="Tahoma"/>
              </a:rPr>
              <a:t> </a:t>
            </a:r>
            <a:r>
              <a:rPr sz="1600" spc="45" dirty="0">
                <a:solidFill>
                  <a:srgbClr val="062F46"/>
                </a:solidFill>
                <a:latin typeface="Tahoma"/>
                <a:cs typeface="Tahoma"/>
              </a:rPr>
              <a:t>обещание.</a:t>
            </a:r>
            <a:endParaRPr sz="1600" dirty="0">
              <a:latin typeface="Tahoma"/>
              <a:cs typeface="Tahoma"/>
            </a:endParaRPr>
          </a:p>
          <a:p>
            <a:pPr marL="541020" marR="5080">
              <a:lnSpc>
                <a:spcPct val="100000"/>
              </a:lnSpc>
              <a:spcBef>
                <a:spcPts val="2160"/>
              </a:spcBef>
            </a:pPr>
            <a:r>
              <a:rPr sz="1600" spc="85" dirty="0">
                <a:solidFill>
                  <a:srgbClr val="062F46"/>
                </a:solidFill>
                <a:latin typeface="Tahoma"/>
                <a:cs typeface="Tahoma"/>
              </a:rPr>
              <a:t>Пётр</a:t>
            </a:r>
            <a:r>
              <a:rPr sz="1600" spc="-50" dirty="0">
                <a:solidFill>
                  <a:srgbClr val="062F46"/>
                </a:solidFill>
                <a:latin typeface="Tahoma"/>
                <a:cs typeface="Tahoma"/>
              </a:rPr>
              <a:t> </a:t>
            </a:r>
            <a:r>
              <a:rPr sz="1600" spc="60" dirty="0">
                <a:solidFill>
                  <a:srgbClr val="062F46"/>
                </a:solidFill>
                <a:latin typeface="Tahoma"/>
                <a:cs typeface="Tahoma"/>
              </a:rPr>
              <a:t>и</a:t>
            </a:r>
            <a:r>
              <a:rPr sz="1600" spc="-45" dirty="0">
                <a:solidFill>
                  <a:srgbClr val="062F46"/>
                </a:solidFill>
                <a:latin typeface="Tahoma"/>
                <a:cs typeface="Tahoma"/>
              </a:rPr>
              <a:t> </a:t>
            </a:r>
            <a:r>
              <a:rPr sz="1600" spc="65" dirty="0">
                <a:solidFill>
                  <a:srgbClr val="062F46"/>
                </a:solidFill>
                <a:latin typeface="Tahoma"/>
                <a:cs typeface="Tahoma"/>
              </a:rPr>
              <a:t>Феврония</a:t>
            </a:r>
            <a:r>
              <a:rPr sz="1600" spc="-45" dirty="0">
                <a:solidFill>
                  <a:srgbClr val="062F46"/>
                </a:solidFill>
                <a:latin typeface="Tahoma"/>
                <a:cs typeface="Tahoma"/>
              </a:rPr>
              <a:t> </a:t>
            </a:r>
            <a:r>
              <a:rPr sz="1600" spc="70" dirty="0">
                <a:solidFill>
                  <a:srgbClr val="062F46"/>
                </a:solidFill>
                <a:latin typeface="Tahoma"/>
                <a:cs typeface="Tahoma"/>
              </a:rPr>
              <a:t>прожили</a:t>
            </a:r>
            <a:r>
              <a:rPr sz="1600" spc="-50" dirty="0">
                <a:solidFill>
                  <a:srgbClr val="062F46"/>
                </a:solidFill>
                <a:latin typeface="Tahoma"/>
                <a:cs typeface="Tahoma"/>
              </a:rPr>
              <a:t> </a:t>
            </a:r>
            <a:r>
              <a:rPr sz="1600" spc="85" dirty="0">
                <a:solidFill>
                  <a:srgbClr val="062F46"/>
                </a:solidFill>
                <a:latin typeface="Tahoma"/>
                <a:cs typeface="Tahoma"/>
              </a:rPr>
              <a:t>долгую</a:t>
            </a:r>
            <a:r>
              <a:rPr sz="1600" spc="-45" dirty="0">
                <a:solidFill>
                  <a:srgbClr val="062F46"/>
                </a:solidFill>
                <a:latin typeface="Tahoma"/>
                <a:cs typeface="Tahoma"/>
              </a:rPr>
              <a:t> </a:t>
            </a:r>
            <a:r>
              <a:rPr sz="1600" spc="90" dirty="0">
                <a:solidFill>
                  <a:srgbClr val="062F46"/>
                </a:solidFill>
                <a:latin typeface="Tahoma"/>
                <a:cs typeface="Tahoma"/>
              </a:rPr>
              <a:t>совместную </a:t>
            </a:r>
            <a:r>
              <a:rPr sz="1600" spc="55" dirty="0">
                <a:solidFill>
                  <a:srgbClr val="062F46"/>
                </a:solidFill>
                <a:latin typeface="Tahoma"/>
                <a:cs typeface="Tahoma"/>
              </a:rPr>
              <a:t>жизнь,</a:t>
            </a:r>
            <a:r>
              <a:rPr sz="1600" spc="-50" dirty="0">
                <a:solidFill>
                  <a:srgbClr val="062F46"/>
                </a:solidFill>
                <a:latin typeface="Tahoma"/>
                <a:cs typeface="Tahoma"/>
              </a:rPr>
              <a:t> </a:t>
            </a:r>
            <a:r>
              <a:rPr sz="1600" spc="55" dirty="0">
                <a:solidFill>
                  <a:srgbClr val="062F46"/>
                </a:solidFill>
                <a:latin typeface="Tahoma"/>
                <a:cs typeface="Tahoma"/>
              </a:rPr>
              <a:t>проявляя</a:t>
            </a:r>
            <a:r>
              <a:rPr sz="1600" spc="-45" dirty="0">
                <a:solidFill>
                  <a:srgbClr val="062F46"/>
                </a:solidFill>
                <a:latin typeface="Tahoma"/>
                <a:cs typeface="Tahoma"/>
              </a:rPr>
              <a:t> </a:t>
            </a:r>
            <a:r>
              <a:rPr sz="1600" spc="85" dirty="0">
                <a:solidFill>
                  <a:srgbClr val="062F46"/>
                </a:solidFill>
                <a:latin typeface="Tahoma"/>
                <a:cs typeface="Tahoma"/>
              </a:rPr>
              <a:t>верность</a:t>
            </a:r>
            <a:r>
              <a:rPr sz="1600" spc="-45" dirty="0">
                <a:solidFill>
                  <a:srgbClr val="062F46"/>
                </a:solidFill>
                <a:latin typeface="Tahoma"/>
                <a:cs typeface="Tahoma"/>
              </a:rPr>
              <a:t> </a:t>
            </a:r>
            <a:r>
              <a:rPr sz="1600" spc="60" dirty="0">
                <a:solidFill>
                  <a:srgbClr val="062F46"/>
                </a:solidFill>
                <a:latin typeface="Tahoma"/>
                <a:cs typeface="Tahoma"/>
              </a:rPr>
              <a:t>и</a:t>
            </a:r>
            <a:r>
              <a:rPr sz="1600" spc="-50" dirty="0">
                <a:solidFill>
                  <a:srgbClr val="062F46"/>
                </a:solidFill>
                <a:latin typeface="Tahoma"/>
                <a:cs typeface="Tahoma"/>
              </a:rPr>
              <a:t> </a:t>
            </a:r>
            <a:r>
              <a:rPr sz="1600" spc="60" dirty="0">
                <a:solidFill>
                  <a:srgbClr val="062F46"/>
                </a:solidFill>
                <a:latin typeface="Tahoma"/>
                <a:cs typeface="Tahoma"/>
              </a:rPr>
              <a:t>взаимную </a:t>
            </a:r>
            <a:r>
              <a:rPr sz="1600" spc="70" dirty="0">
                <a:solidFill>
                  <a:srgbClr val="062F46"/>
                </a:solidFill>
                <a:latin typeface="Tahoma"/>
                <a:cs typeface="Tahoma"/>
              </a:rPr>
              <a:t>поддержку.</a:t>
            </a:r>
            <a:r>
              <a:rPr sz="1600" spc="-55" dirty="0">
                <a:solidFill>
                  <a:srgbClr val="062F46"/>
                </a:solidFill>
                <a:latin typeface="Tahoma"/>
                <a:cs typeface="Tahoma"/>
              </a:rPr>
              <a:t> </a:t>
            </a:r>
            <a:r>
              <a:rPr sz="1600" spc="105" dirty="0">
                <a:solidFill>
                  <a:srgbClr val="062F46"/>
                </a:solidFill>
                <a:latin typeface="Tahoma"/>
                <a:cs typeface="Tahoma"/>
              </a:rPr>
              <a:t>В</a:t>
            </a:r>
            <a:r>
              <a:rPr sz="1600" spc="-55" dirty="0">
                <a:solidFill>
                  <a:srgbClr val="062F46"/>
                </a:solidFill>
                <a:latin typeface="Tahoma"/>
                <a:cs typeface="Tahoma"/>
              </a:rPr>
              <a:t> </a:t>
            </a:r>
            <a:r>
              <a:rPr sz="1600" spc="95" dirty="0">
                <a:solidFill>
                  <a:srgbClr val="062F46"/>
                </a:solidFill>
                <a:latin typeface="Tahoma"/>
                <a:cs typeface="Tahoma"/>
              </a:rPr>
              <a:t>старости</a:t>
            </a:r>
            <a:r>
              <a:rPr sz="1600" spc="-50" dirty="0">
                <a:solidFill>
                  <a:srgbClr val="062F46"/>
                </a:solidFill>
                <a:latin typeface="Tahoma"/>
                <a:cs typeface="Tahoma"/>
              </a:rPr>
              <a:t> </a:t>
            </a:r>
            <a:r>
              <a:rPr sz="1600" spc="55" dirty="0">
                <a:solidFill>
                  <a:srgbClr val="062F46"/>
                </a:solidFill>
                <a:latin typeface="Tahoma"/>
                <a:cs typeface="Tahoma"/>
              </a:rPr>
              <a:t>они</a:t>
            </a:r>
            <a:r>
              <a:rPr sz="1600" spc="-55" dirty="0">
                <a:solidFill>
                  <a:srgbClr val="062F46"/>
                </a:solidFill>
                <a:latin typeface="Tahoma"/>
                <a:cs typeface="Tahoma"/>
              </a:rPr>
              <a:t> </a:t>
            </a:r>
            <a:r>
              <a:rPr sz="1600" spc="40" dirty="0">
                <a:solidFill>
                  <a:srgbClr val="062F46"/>
                </a:solidFill>
                <a:latin typeface="Tahoma"/>
                <a:cs typeface="Tahoma"/>
              </a:rPr>
              <a:t>приняли </a:t>
            </a:r>
            <a:r>
              <a:rPr sz="1600" spc="90" dirty="0">
                <a:solidFill>
                  <a:srgbClr val="062F46"/>
                </a:solidFill>
                <a:latin typeface="Tahoma"/>
                <a:cs typeface="Tahoma"/>
              </a:rPr>
              <a:t>монашеский</a:t>
            </a:r>
            <a:r>
              <a:rPr sz="1600" spc="-50" dirty="0">
                <a:solidFill>
                  <a:srgbClr val="062F46"/>
                </a:solidFill>
                <a:latin typeface="Tahoma"/>
                <a:cs typeface="Tahoma"/>
              </a:rPr>
              <a:t> </a:t>
            </a:r>
            <a:r>
              <a:rPr sz="1600" spc="85" dirty="0">
                <a:solidFill>
                  <a:srgbClr val="062F46"/>
                </a:solidFill>
                <a:latin typeface="Tahoma"/>
                <a:cs typeface="Tahoma"/>
              </a:rPr>
              <a:t>постриг</a:t>
            </a:r>
            <a:r>
              <a:rPr sz="1600" spc="-50" dirty="0">
                <a:solidFill>
                  <a:srgbClr val="062F46"/>
                </a:solidFill>
                <a:latin typeface="Tahoma"/>
                <a:cs typeface="Tahoma"/>
              </a:rPr>
              <a:t> </a:t>
            </a:r>
            <a:r>
              <a:rPr sz="1600" dirty="0">
                <a:solidFill>
                  <a:srgbClr val="062F46"/>
                </a:solidFill>
                <a:latin typeface="Tahoma"/>
                <a:cs typeface="Tahoma"/>
              </a:rPr>
              <a:t>и,</a:t>
            </a:r>
            <a:r>
              <a:rPr sz="1600" spc="-50" dirty="0">
                <a:solidFill>
                  <a:srgbClr val="062F46"/>
                </a:solidFill>
                <a:latin typeface="Tahoma"/>
                <a:cs typeface="Tahoma"/>
              </a:rPr>
              <a:t> </a:t>
            </a:r>
            <a:r>
              <a:rPr sz="1600" spc="55" dirty="0">
                <a:solidFill>
                  <a:srgbClr val="062F46"/>
                </a:solidFill>
                <a:latin typeface="Tahoma"/>
                <a:cs typeface="Tahoma"/>
              </a:rPr>
              <a:t>по</a:t>
            </a:r>
            <a:r>
              <a:rPr sz="1600" spc="-50" dirty="0">
                <a:solidFill>
                  <a:srgbClr val="062F46"/>
                </a:solidFill>
                <a:latin typeface="Tahoma"/>
                <a:cs typeface="Tahoma"/>
              </a:rPr>
              <a:t> </a:t>
            </a:r>
            <a:r>
              <a:rPr sz="1600" spc="55" dirty="0">
                <a:solidFill>
                  <a:srgbClr val="062F46"/>
                </a:solidFill>
                <a:latin typeface="Tahoma"/>
                <a:cs typeface="Tahoma"/>
              </a:rPr>
              <a:t>преданию,</a:t>
            </a:r>
            <a:r>
              <a:rPr sz="1600" spc="-50" dirty="0">
                <a:solidFill>
                  <a:srgbClr val="062F46"/>
                </a:solidFill>
                <a:latin typeface="Tahoma"/>
                <a:cs typeface="Tahoma"/>
              </a:rPr>
              <a:t> </a:t>
            </a:r>
            <a:r>
              <a:rPr sz="1600" spc="90" dirty="0">
                <a:solidFill>
                  <a:srgbClr val="062F46"/>
                </a:solidFill>
                <a:latin typeface="Tahoma"/>
                <a:cs typeface="Tahoma"/>
              </a:rPr>
              <a:t>умерли</a:t>
            </a:r>
            <a:endParaRPr sz="1600" dirty="0">
              <a:latin typeface="Tahoma"/>
              <a:cs typeface="Tahoma"/>
            </a:endParaRPr>
          </a:p>
          <a:p>
            <a:pPr marL="541020">
              <a:lnSpc>
                <a:spcPct val="100000"/>
              </a:lnSpc>
            </a:pPr>
            <a:r>
              <a:rPr sz="1600" spc="55" dirty="0">
                <a:solidFill>
                  <a:srgbClr val="062F46"/>
                </a:solidFill>
                <a:latin typeface="Tahoma"/>
                <a:cs typeface="Tahoma"/>
              </a:rPr>
              <a:t>в</a:t>
            </a:r>
            <a:r>
              <a:rPr sz="1600" spc="-60" dirty="0">
                <a:solidFill>
                  <a:srgbClr val="062F46"/>
                </a:solidFill>
                <a:latin typeface="Tahoma"/>
                <a:cs typeface="Tahoma"/>
              </a:rPr>
              <a:t> </a:t>
            </a:r>
            <a:r>
              <a:rPr sz="1600" spc="65" dirty="0">
                <a:solidFill>
                  <a:srgbClr val="062F46"/>
                </a:solidFill>
                <a:latin typeface="Tahoma"/>
                <a:cs typeface="Tahoma"/>
              </a:rPr>
              <a:t>один</a:t>
            </a:r>
            <a:r>
              <a:rPr sz="1600" spc="-55" dirty="0">
                <a:solidFill>
                  <a:srgbClr val="062F46"/>
                </a:solidFill>
                <a:latin typeface="Tahoma"/>
                <a:cs typeface="Tahoma"/>
              </a:rPr>
              <a:t> </a:t>
            </a:r>
            <a:r>
              <a:rPr sz="1600" spc="40" dirty="0">
                <a:solidFill>
                  <a:srgbClr val="062F46"/>
                </a:solidFill>
                <a:latin typeface="Tahoma"/>
                <a:cs typeface="Tahoma"/>
              </a:rPr>
              <a:t>день.</a:t>
            </a:r>
            <a:endParaRPr sz="1600" dirty="0">
              <a:latin typeface="Tahoma"/>
              <a:cs typeface="Tahoma"/>
            </a:endParaRPr>
          </a:p>
          <a:p>
            <a:pPr marL="541020" marR="2425065">
              <a:lnSpc>
                <a:spcPct val="100000"/>
              </a:lnSpc>
              <a:spcBef>
                <a:spcPts val="2160"/>
              </a:spcBef>
            </a:pPr>
            <a:r>
              <a:rPr sz="1600" spc="55" dirty="0">
                <a:solidFill>
                  <a:srgbClr val="062F46"/>
                </a:solidFill>
                <a:latin typeface="Tahoma"/>
                <a:cs typeface="Tahoma"/>
              </a:rPr>
              <a:t>Они</a:t>
            </a:r>
            <a:r>
              <a:rPr sz="1600" spc="-45" dirty="0">
                <a:solidFill>
                  <a:srgbClr val="062F46"/>
                </a:solidFill>
                <a:latin typeface="Tahoma"/>
                <a:cs typeface="Tahoma"/>
              </a:rPr>
              <a:t> </a:t>
            </a:r>
            <a:r>
              <a:rPr sz="1600" spc="65" dirty="0">
                <a:solidFill>
                  <a:srgbClr val="062F46"/>
                </a:solidFill>
                <a:latin typeface="Tahoma"/>
                <a:cs typeface="Tahoma"/>
              </a:rPr>
              <a:t>считаются</a:t>
            </a:r>
            <a:r>
              <a:rPr sz="1600" spc="-45" dirty="0">
                <a:solidFill>
                  <a:srgbClr val="062F46"/>
                </a:solidFill>
                <a:latin typeface="Tahoma"/>
                <a:cs typeface="Tahoma"/>
              </a:rPr>
              <a:t> </a:t>
            </a:r>
            <a:r>
              <a:rPr sz="1600" spc="105" dirty="0">
                <a:solidFill>
                  <a:srgbClr val="062F46"/>
                </a:solidFill>
                <a:latin typeface="Tahoma"/>
                <a:cs typeface="Tahoma"/>
              </a:rPr>
              <a:t>символом </a:t>
            </a:r>
            <a:r>
              <a:rPr sz="1600" spc="95" dirty="0">
                <a:solidFill>
                  <a:srgbClr val="062F46"/>
                </a:solidFill>
                <a:latin typeface="Tahoma"/>
                <a:cs typeface="Tahoma"/>
              </a:rPr>
              <a:t>семьи,</a:t>
            </a:r>
            <a:r>
              <a:rPr sz="1600" spc="-55" dirty="0">
                <a:solidFill>
                  <a:srgbClr val="062F46"/>
                </a:solidFill>
                <a:latin typeface="Tahoma"/>
                <a:cs typeface="Tahoma"/>
              </a:rPr>
              <a:t> </a:t>
            </a:r>
            <a:r>
              <a:rPr sz="1600" spc="60" dirty="0">
                <a:solidFill>
                  <a:srgbClr val="062F46"/>
                </a:solidFill>
                <a:latin typeface="Tahoma"/>
                <a:cs typeface="Tahoma"/>
              </a:rPr>
              <a:t>любви</a:t>
            </a:r>
            <a:r>
              <a:rPr sz="1600" spc="-50" dirty="0">
                <a:solidFill>
                  <a:srgbClr val="062F46"/>
                </a:solidFill>
                <a:latin typeface="Tahoma"/>
                <a:cs typeface="Tahoma"/>
              </a:rPr>
              <a:t> </a:t>
            </a:r>
            <a:r>
              <a:rPr sz="1600" spc="60" dirty="0">
                <a:solidFill>
                  <a:srgbClr val="062F46"/>
                </a:solidFill>
                <a:latin typeface="Tahoma"/>
                <a:cs typeface="Tahoma"/>
              </a:rPr>
              <a:t>и</a:t>
            </a:r>
            <a:r>
              <a:rPr sz="1600" spc="-55" dirty="0">
                <a:solidFill>
                  <a:srgbClr val="062F46"/>
                </a:solidFill>
                <a:latin typeface="Tahoma"/>
                <a:cs typeface="Tahoma"/>
              </a:rPr>
              <a:t> </a:t>
            </a:r>
            <a:r>
              <a:rPr sz="1600" spc="55" dirty="0">
                <a:solidFill>
                  <a:srgbClr val="062F46"/>
                </a:solidFill>
                <a:latin typeface="Tahoma"/>
                <a:cs typeface="Tahoma"/>
              </a:rPr>
              <a:t>верности.</a:t>
            </a:r>
            <a:endParaRPr sz="160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1400" dirty="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70"/>
              </a:spcBef>
            </a:pPr>
            <a:endParaRPr sz="1400" dirty="0">
              <a:latin typeface="Tahoma"/>
              <a:cs typeface="Tahoma"/>
            </a:endParaRPr>
          </a:p>
        </p:txBody>
      </p:sp>
      <p:sp>
        <p:nvSpPr>
          <p:cNvPr id="17" name="Заголовок 5">
            <a:extLst>
              <a:ext uri="{FF2B5EF4-FFF2-40B4-BE49-F238E27FC236}">
                <a16:creationId xmlns:a16="http://schemas.microsoft.com/office/drawing/2014/main" id="{038F7C9B-1B00-DDE9-9536-D3073E839B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538" y="158863"/>
            <a:ext cx="5667766" cy="1325563"/>
          </a:xfrm>
        </p:spPr>
        <p:txBody>
          <a:bodyPr/>
          <a:lstStyle/>
          <a:p>
            <a:pPr algn="ctr"/>
            <a:r>
              <a:rPr lang="ru-RU" altLang="en-US" dirty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>История праздника</a:t>
            </a:r>
            <a:endParaRPr lang="en-US" altLang="en-US" dirty="0">
              <a:solidFill>
                <a:schemeClr val="accent2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Изображение 4" descr="5e413d046f311f1870cb6fa7ad1afd2_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object 26">
            <a:extLst>
              <a:ext uri="{FF2B5EF4-FFF2-40B4-BE49-F238E27FC236}">
                <a16:creationId xmlns:a16="http://schemas.microsoft.com/office/drawing/2014/main" id="{17BC3C9B-AD58-F280-4013-6B103583204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4354" y="157600"/>
            <a:ext cx="7935687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indent="-2228215" algn="ctr">
              <a:lnSpc>
                <a:spcPct val="100000"/>
              </a:lnSpc>
              <a:spcBef>
                <a:spcPts val="0"/>
              </a:spcBef>
            </a:pPr>
            <a:r>
              <a:rPr sz="2800" spc="70" dirty="0">
                <a:solidFill>
                  <a:srgbClr val="CC3300"/>
                </a:solidFill>
                <a:latin typeface="Bookman Old Style" panose="02050604050505020204" pitchFamily="18" charset="0"/>
                <a:cs typeface="Tahoma"/>
              </a:rPr>
              <a:t>Главный</a:t>
            </a:r>
            <a:r>
              <a:rPr sz="2800" spc="-50" dirty="0">
                <a:solidFill>
                  <a:srgbClr val="CC3300"/>
                </a:solidFill>
                <a:latin typeface="Bookman Old Style" panose="02050604050505020204" pitchFamily="18" charset="0"/>
                <a:cs typeface="Tahoma"/>
              </a:rPr>
              <a:t> </a:t>
            </a:r>
            <a:r>
              <a:rPr sz="2800" spc="105" dirty="0">
                <a:solidFill>
                  <a:srgbClr val="CC3300"/>
                </a:solidFill>
                <a:latin typeface="Bookman Old Style" panose="02050604050505020204" pitchFamily="18" charset="0"/>
                <a:cs typeface="Tahoma"/>
              </a:rPr>
              <a:t>символ</a:t>
            </a:r>
            <a:r>
              <a:rPr sz="2800" spc="-50" dirty="0">
                <a:solidFill>
                  <a:srgbClr val="CC3300"/>
                </a:solidFill>
                <a:latin typeface="Bookman Old Style" panose="02050604050505020204" pitchFamily="18" charset="0"/>
                <a:cs typeface="Tahoma"/>
              </a:rPr>
              <a:t> </a:t>
            </a:r>
            <a:r>
              <a:rPr sz="2800" spc="70" dirty="0">
                <a:solidFill>
                  <a:srgbClr val="CC3300"/>
                </a:solidFill>
                <a:latin typeface="Bookman Old Style" panose="02050604050505020204" pitchFamily="18" charset="0"/>
                <a:cs typeface="Tahoma"/>
              </a:rPr>
              <a:t>Дня</a:t>
            </a:r>
            <a:r>
              <a:rPr sz="2800" spc="-45" dirty="0">
                <a:solidFill>
                  <a:srgbClr val="CC3300"/>
                </a:solidFill>
                <a:latin typeface="Bookman Old Style" panose="02050604050505020204" pitchFamily="18" charset="0"/>
                <a:cs typeface="Tahoma"/>
              </a:rPr>
              <a:t> </a:t>
            </a:r>
            <a:r>
              <a:rPr sz="2800" spc="85" dirty="0">
                <a:solidFill>
                  <a:srgbClr val="CC3300"/>
                </a:solidFill>
                <a:latin typeface="Bookman Old Style" panose="02050604050505020204" pitchFamily="18" charset="0"/>
                <a:cs typeface="Tahoma"/>
              </a:rPr>
              <a:t>семьи,</a:t>
            </a:r>
            <a:r>
              <a:rPr sz="2800" spc="-50" dirty="0">
                <a:solidFill>
                  <a:srgbClr val="CC3300"/>
                </a:solidFill>
                <a:latin typeface="Bookman Old Style" panose="02050604050505020204" pitchFamily="18" charset="0"/>
                <a:cs typeface="Tahoma"/>
              </a:rPr>
              <a:t> </a:t>
            </a:r>
            <a:r>
              <a:rPr sz="2800" spc="60" dirty="0">
                <a:solidFill>
                  <a:srgbClr val="CC3300"/>
                </a:solidFill>
                <a:latin typeface="Bookman Old Style" panose="02050604050505020204" pitchFamily="18" charset="0"/>
                <a:cs typeface="Tahoma"/>
              </a:rPr>
              <a:t>любви</a:t>
            </a:r>
            <a:r>
              <a:rPr sz="2800" spc="-50" dirty="0">
                <a:solidFill>
                  <a:srgbClr val="CC3300"/>
                </a:solidFill>
                <a:latin typeface="Bookman Old Style" panose="02050604050505020204" pitchFamily="18" charset="0"/>
                <a:cs typeface="Tahoma"/>
              </a:rPr>
              <a:t> </a:t>
            </a:r>
            <a:r>
              <a:rPr sz="2800" spc="60" dirty="0">
                <a:solidFill>
                  <a:srgbClr val="CC3300"/>
                </a:solidFill>
                <a:latin typeface="Bookman Old Style" panose="02050604050505020204" pitchFamily="18" charset="0"/>
                <a:cs typeface="Tahoma"/>
              </a:rPr>
              <a:t>и</a:t>
            </a:r>
            <a:r>
              <a:rPr sz="2800" spc="-45" dirty="0">
                <a:solidFill>
                  <a:srgbClr val="CC3300"/>
                </a:solidFill>
                <a:latin typeface="Bookman Old Style" panose="02050604050505020204" pitchFamily="18" charset="0"/>
                <a:cs typeface="Tahoma"/>
              </a:rPr>
              <a:t> </a:t>
            </a:r>
            <a:r>
              <a:rPr sz="2800" spc="80" dirty="0">
                <a:solidFill>
                  <a:srgbClr val="CC3300"/>
                </a:solidFill>
                <a:latin typeface="Bookman Old Style" panose="02050604050505020204" pitchFamily="18" charset="0"/>
                <a:cs typeface="Tahoma"/>
              </a:rPr>
              <a:t>верности</a:t>
            </a:r>
            <a:r>
              <a:rPr sz="2800" spc="-50" dirty="0">
                <a:solidFill>
                  <a:srgbClr val="CC3300"/>
                </a:solidFill>
                <a:latin typeface="Bookman Old Style" panose="02050604050505020204" pitchFamily="18" charset="0"/>
                <a:cs typeface="Tahoma"/>
              </a:rPr>
              <a:t> </a:t>
            </a:r>
            <a:r>
              <a:rPr sz="2800" spc="95" dirty="0">
                <a:solidFill>
                  <a:srgbClr val="CC3300"/>
                </a:solidFill>
                <a:latin typeface="Bookman Old Style" panose="02050604050505020204" pitchFamily="18" charset="0"/>
                <a:cs typeface="Tahoma"/>
              </a:rPr>
              <a:t>— </a:t>
            </a:r>
            <a:r>
              <a:rPr sz="2800" spc="110" dirty="0" err="1">
                <a:solidFill>
                  <a:srgbClr val="CC3300"/>
                </a:solidFill>
                <a:latin typeface="Bookman Old Style" panose="02050604050505020204" pitchFamily="18" charset="0"/>
                <a:cs typeface="Tahoma"/>
              </a:rPr>
              <a:t>ромашка</a:t>
            </a:r>
            <a:endParaRPr sz="2800" dirty="0">
              <a:solidFill>
                <a:srgbClr val="CC3300"/>
              </a:solidFill>
              <a:latin typeface="Bookman Old Style" panose="02050604050505020204" pitchFamily="18" charset="0"/>
              <a:cs typeface="Tahoma"/>
            </a:endParaRPr>
          </a:p>
        </p:txBody>
      </p:sp>
      <p:grpSp>
        <p:nvGrpSpPr>
          <p:cNvPr id="8" name="object 32">
            <a:extLst>
              <a:ext uri="{FF2B5EF4-FFF2-40B4-BE49-F238E27FC236}">
                <a16:creationId xmlns:a16="http://schemas.microsoft.com/office/drawing/2014/main" id="{821862CF-8386-FFCA-2120-10F70424E133}"/>
              </a:ext>
            </a:extLst>
          </p:cNvPr>
          <p:cNvGrpSpPr/>
          <p:nvPr/>
        </p:nvGrpSpPr>
        <p:grpSpPr>
          <a:xfrm>
            <a:off x="7199775" y="-228600"/>
            <a:ext cx="4828940" cy="7086600"/>
            <a:chOff x="2637579" y="2271572"/>
            <a:chExt cx="4922520" cy="8420735"/>
          </a:xfrm>
        </p:grpSpPr>
        <p:pic>
          <p:nvPicPr>
            <p:cNvPr id="9" name="object 33">
              <a:extLst>
                <a:ext uri="{FF2B5EF4-FFF2-40B4-BE49-F238E27FC236}">
                  <a16:creationId xmlns:a16="http://schemas.microsoft.com/office/drawing/2014/main" id="{95C573FF-6D21-B426-9659-ABBB754A7FD4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952862" y="2677670"/>
              <a:ext cx="3607142" cy="8014332"/>
            </a:xfrm>
            <a:prstGeom prst="rect">
              <a:avLst/>
            </a:prstGeom>
          </p:spPr>
        </p:pic>
        <p:pic>
          <p:nvPicPr>
            <p:cNvPr id="10" name="object 34">
              <a:extLst>
                <a:ext uri="{FF2B5EF4-FFF2-40B4-BE49-F238E27FC236}">
                  <a16:creationId xmlns:a16="http://schemas.microsoft.com/office/drawing/2014/main" id="{AC269772-3B1B-41AF-95BD-88E02D7A7DBF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37579" y="2271572"/>
              <a:ext cx="4922412" cy="8420430"/>
            </a:xfrm>
            <a:prstGeom prst="rect">
              <a:avLst/>
            </a:prstGeom>
          </p:spPr>
        </p:pic>
      </p:grpSp>
      <p:sp>
        <p:nvSpPr>
          <p:cNvPr id="14" name="object 31">
            <a:extLst>
              <a:ext uri="{FF2B5EF4-FFF2-40B4-BE49-F238E27FC236}">
                <a16:creationId xmlns:a16="http://schemas.microsoft.com/office/drawing/2014/main" id="{EFC7957E-CF5C-28C9-BBE1-EA79510C32FA}"/>
              </a:ext>
            </a:extLst>
          </p:cNvPr>
          <p:cNvSpPr txBox="1"/>
          <p:nvPr/>
        </p:nvSpPr>
        <p:spPr>
          <a:xfrm>
            <a:off x="4818876" y="1847428"/>
            <a:ext cx="4527550" cy="435760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spc="80" dirty="0">
                <a:cs typeface="Tahoma"/>
              </a:rPr>
              <a:t>Белый</a:t>
            </a:r>
            <a:r>
              <a:rPr sz="2400" spc="-40" dirty="0">
                <a:cs typeface="Tahoma"/>
              </a:rPr>
              <a:t> </a:t>
            </a:r>
            <a:r>
              <a:rPr sz="2400" spc="80" dirty="0">
                <a:cs typeface="Tahoma"/>
              </a:rPr>
              <a:t>цвет</a:t>
            </a:r>
            <a:r>
              <a:rPr sz="2400" spc="-40" dirty="0">
                <a:cs typeface="Tahoma"/>
              </a:rPr>
              <a:t> </a:t>
            </a:r>
            <a:r>
              <a:rPr sz="2400" spc="80" dirty="0">
                <a:cs typeface="Tahoma"/>
              </a:rPr>
              <a:t>ромашки</a:t>
            </a:r>
            <a:r>
              <a:rPr sz="2400" spc="-40" dirty="0">
                <a:cs typeface="Tahoma"/>
              </a:rPr>
              <a:t> </a:t>
            </a:r>
            <a:r>
              <a:rPr sz="2400" spc="70" dirty="0">
                <a:cs typeface="Tahoma"/>
              </a:rPr>
              <a:t>символизирует </a:t>
            </a:r>
            <a:r>
              <a:rPr sz="2400" spc="75" dirty="0">
                <a:cs typeface="Tahoma"/>
              </a:rPr>
              <a:t>чистоту</a:t>
            </a:r>
            <a:r>
              <a:rPr sz="2400" spc="-50" dirty="0">
                <a:cs typeface="Tahoma"/>
              </a:rPr>
              <a:t> </a:t>
            </a:r>
            <a:r>
              <a:rPr sz="2400" spc="60" dirty="0">
                <a:cs typeface="Tahoma"/>
              </a:rPr>
              <a:t>и</a:t>
            </a:r>
            <a:r>
              <a:rPr sz="2400" spc="-50" dirty="0">
                <a:cs typeface="Tahoma"/>
              </a:rPr>
              <a:t> </a:t>
            </a:r>
            <a:r>
              <a:rPr sz="2400" spc="75" dirty="0">
                <a:cs typeface="Tahoma"/>
              </a:rPr>
              <a:t>искренность,</a:t>
            </a:r>
            <a:r>
              <a:rPr sz="2400" spc="-50" dirty="0">
                <a:cs typeface="Tahoma"/>
              </a:rPr>
              <a:t> </a:t>
            </a:r>
            <a:r>
              <a:rPr sz="2400" spc="55" dirty="0">
                <a:cs typeface="Tahoma"/>
              </a:rPr>
              <a:t>а</a:t>
            </a:r>
            <a:r>
              <a:rPr sz="2400" spc="-50" dirty="0">
                <a:cs typeface="Tahoma"/>
              </a:rPr>
              <a:t> </a:t>
            </a:r>
            <a:r>
              <a:rPr sz="2400" spc="50" dirty="0">
                <a:cs typeface="Tahoma"/>
              </a:rPr>
              <a:t>жёлтая </a:t>
            </a:r>
            <a:r>
              <a:rPr sz="2400" spc="85" dirty="0">
                <a:cs typeface="Tahoma"/>
              </a:rPr>
              <a:t>сердцевина</a:t>
            </a:r>
            <a:r>
              <a:rPr sz="2400" spc="-50" dirty="0">
                <a:cs typeface="Tahoma"/>
              </a:rPr>
              <a:t> </a:t>
            </a:r>
            <a:r>
              <a:rPr sz="2400" spc="145" dirty="0">
                <a:cs typeface="Tahoma"/>
              </a:rPr>
              <a:t>—</a:t>
            </a:r>
            <a:r>
              <a:rPr sz="2400" spc="-50" dirty="0">
                <a:cs typeface="Tahoma"/>
              </a:rPr>
              <a:t> </a:t>
            </a:r>
            <a:r>
              <a:rPr sz="2400" spc="65" dirty="0">
                <a:cs typeface="Tahoma"/>
              </a:rPr>
              <a:t>тепло</a:t>
            </a:r>
            <a:r>
              <a:rPr sz="2400" spc="-50" dirty="0">
                <a:cs typeface="Tahoma"/>
              </a:rPr>
              <a:t> </a:t>
            </a:r>
            <a:r>
              <a:rPr sz="2400" spc="60" dirty="0">
                <a:cs typeface="Tahoma"/>
              </a:rPr>
              <a:t>и</a:t>
            </a:r>
            <a:r>
              <a:rPr sz="2400" spc="-50" dirty="0">
                <a:cs typeface="Tahoma"/>
              </a:rPr>
              <a:t> </a:t>
            </a:r>
            <a:r>
              <a:rPr sz="2400" spc="85" dirty="0">
                <a:cs typeface="Tahoma"/>
              </a:rPr>
              <a:t>единство</a:t>
            </a:r>
            <a:r>
              <a:rPr sz="2400" spc="-50" dirty="0">
                <a:cs typeface="Tahoma"/>
              </a:rPr>
              <a:t> </a:t>
            </a:r>
            <a:r>
              <a:rPr sz="2400" spc="75" dirty="0">
                <a:cs typeface="Tahoma"/>
              </a:rPr>
              <a:t>семьи.</a:t>
            </a:r>
            <a:endParaRPr sz="2400" dirty="0">
              <a:cs typeface="Tahoma"/>
            </a:endParaRPr>
          </a:p>
          <a:p>
            <a:pPr marL="12700" marR="236854">
              <a:lnSpc>
                <a:spcPct val="100000"/>
              </a:lnSpc>
              <a:spcBef>
                <a:spcPts val="2160"/>
              </a:spcBef>
            </a:pPr>
            <a:r>
              <a:rPr sz="2400" spc="105" dirty="0">
                <a:cs typeface="Tahoma"/>
              </a:rPr>
              <a:t>В</a:t>
            </a:r>
            <a:r>
              <a:rPr sz="2400" spc="5" dirty="0">
                <a:cs typeface="Tahoma"/>
              </a:rPr>
              <a:t> </a:t>
            </a:r>
            <a:r>
              <a:rPr sz="2400" spc="60" dirty="0">
                <a:cs typeface="Tahoma"/>
              </a:rPr>
              <a:t>этот</a:t>
            </a:r>
            <a:r>
              <a:rPr sz="2400" spc="10" dirty="0">
                <a:cs typeface="Tahoma"/>
              </a:rPr>
              <a:t> </a:t>
            </a:r>
            <a:r>
              <a:rPr sz="2400" spc="85" dirty="0">
                <a:cs typeface="Tahoma"/>
              </a:rPr>
              <a:t>день</a:t>
            </a:r>
            <a:r>
              <a:rPr sz="2400" spc="10" dirty="0">
                <a:cs typeface="Tahoma"/>
              </a:rPr>
              <a:t> </a:t>
            </a:r>
            <a:r>
              <a:rPr sz="2400" dirty="0">
                <a:cs typeface="Tahoma"/>
              </a:rPr>
              <a:t>принято</a:t>
            </a:r>
            <a:r>
              <a:rPr sz="2400" spc="10" dirty="0">
                <a:cs typeface="Tahoma"/>
              </a:rPr>
              <a:t> </a:t>
            </a:r>
            <a:r>
              <a:rPr sz="2400" spc="70" dirty="0">
                <a:cs typeface="Tahoma"/>
              </a:rPr>
              <a:t>дарить</a:t>
            </a:r>
            <a:r>
              <a:rPr sz="2400" spc="10" dirty="0">
                <a:cs typeface="Tahoma"/>
              </a:rPr>
              <a:t> </a:t>
            </a:r>
            <a:r>
              <a:rPr sz="2400" spc="55" dirty="0">
                <a:cs typeface="Tahoma"/>
              </a:rPr>
              <a:t>ромашки, </a:t>
            </a:r>
            <a:r>
              <a:rPr sz="2400" spc="70" dirty="0">
                <a:cs typeface="Tahoma"/>
              </a:rPr>
              <a:t>делать</a:t>
            </a:r>
            <a:r>
              <a:rPr sz="2400" spc="-50" dirty="0">
                <a:cs typeface="Tahoma"/>
              </a:rPr>
              <a:t> </a:t>
            </a:r>
            <a:r>
              <a:rPr sz="2400" spc="170" dirty="0">
                <a:cs typeface="Tahoma"/>
              </a:rPr>
              <a:t>с</a:t>
            </a:r>
            <a:r>
              <a:rPr sz="2400" spc="-50" dirty="0">
                <a:cs typeface="Tahoma"/>
              </a:rPr>
              <a:t> </a:t>
            </a:r>
            <a:r>
              <a:rPr sz="2400" spc="80" dirty="0">
                <a:cs typeface="Tahoma"/>
              </a:rPr>
              <a:t>ними</a:t>
            </a:r>
            <a:r>
              <a:rPr sz="2400" spc="-50" dirty="0">
                <a:cs typeface="Tahoma"/>
              </a:rPr>
              <a:t> </a:t>
            </a:r>
            <a:r>
              <a:rPr sz="2400" spc="55" dirty="0">
                <a:cs typeface="Tahoma"/>
              </a:rPr>
              <a:t>поделки.</a:t>
            </a:r>
            <a:r>
              <a:rPr sz="2400" spc="-50" dirty="0">
                <a:cs typeface="Tahoma"/>
              </a:rPr>
              <a:t> </a:t>
            </a:r>
            <a:r>
              <a:rPr sz="2400" spc="45" dirty="0">
                <a:cs typeface="Tahoma"/>
              </a:rPr>
              <a:t>Также </a:t>
            </a:r>
            <a:r>
              <a:rPr sz="2400" spc="80" dirty="0">
                <a:cs typeface="Tahoma"/>
              </a:rPr>
              <a:t>распространена</a:t>
            </a:r>
            <a:r>
              <a:rPr sz="2400" spc="-40" dirty="0">
                <a:cs typeface="Tahoma"/>
              </a:rPr>
              <a:t> </a:t>
            </a:r>
            <a:r>
              <a:rPr sz="2400" spc="80" dirty="0">
                <a:cs typeface="Tahoma"/>
              </a:rPr>
              <a:t>традиция</a:t>
            </a:r>
            <a:r>
              <a:rPr sz="2400" spc="-35" dirty="0">
                <a:cs typeface="Tahoma"/>
              </a:rPr>
              <a:t> </a:t>
            </a:r>
            <a:r>
              <a:rPr sz="2400" spc="50" dirty="0">
                <a:cs typeface="Tahoma"/>
              </a:rPr>
              <a:t>проявлять </a:t>
            </a:r>
            <a:r>
              <a:rPr sz="2400" spc="75" dirty="0">
                <a:cs typeface="Tahoma"/>
              </a:rPr>
              <a:t>заботу</a:t>
            </a:r>
            <a:r>
              <a:rPr sz="2400" spc="-60" dirty="0">
                <a:cs typeface="Tahoma"/>
              </a:rPr>
              <a:t> </a:t>
            </a:r>
            <a:r>
              <a:rPr sz="2400" spc="60" dirty="0">
                <a:cs typeface="Tahoma"/>
              </a:rPr>
              <a:t>и</a:t>
            </a:r>
            <a:r>
              <a:rPr sz="2400" spc="-55" dirty="0">
                <a:cs typeface="Tahoma"/>
              </a:rPr>
              <a:t> </a:t>
            </a:r>
            <a:r>
              <a:rPr sz="2400" spc="75" dirty="0">
                <a:cs typeface="Tahoma"/>
              </a:rPr>
              <a:t>помогать</a:t>
            </a:r>
            <a:r>
              <a:rPr sz="2400" spc="-60" dirty="0">
                <a:cs typeface="Tahoma"/>
              </a:rPr>
              <a:t> </a:t>
            </a:r>
            <a:r>
              <a:rPr sz="2400" spc="75" dirty="0">
                <a:cs typeface="Tahoma"/>
              </a:rPr>
              <a:t>тем,</a:t>
            </a:r>
            <a:r>
              <a:rPr sz="2400" spc="-55" dirty="0">
                <a:cs typeface="Tahoma"/>
              </a:rPr>
              <a:t> </a:t>
            </a:r>
            <a:r>
              <a:rPr sz="2400" spc="70" dirty="0">
                <a:cs typeface="Tahoma"/>
              </a:rPr>
              <a:t>кто</a:t>
            </a:r>
            <a:r>
              <a:rPr sz="2400" spc="-60" dirty="0">
                <a:cs typeface="Tahoma"/>
              </a:rPr>
              <a:t> </a:t>
            </a:r>
            <a:r>
              <a:rPr sz="2400" spc="55" dirty="0">
                <a:cs typeface="Tahoma"/>
              </a:rPr>
              <a:t>в</a:t>
            </a:r>
            <a:r>
              <a:rPr sz="2400" spc="-55" dirty="0">
                <a:cs typeface="Tahoma"/>
              </a:rPr>
              <a:t> </a:t>
            </a:r>
            <a:r>
              <a:rPr sz="2400" spc="80" dirty="0">
                <a:cs typeface="Tahoma"/>
              </a:rPr>
              <a:t>этом </a:t>
            </a:r>
            <a:r>
              <a:rPr sz="2400" spc="60" dirty="0">
                <a:cs typeface="Tahoma"/>
              </a:rPr>
              <a:t>нуждается.</a:t>
            </a:r>
            <a:endParaRPr sz="2400" dirty="0">
              <a:cs typeface="Tahoma"/>
            </a:endParaRPr>
          </a:p>
        </p:txBody>
      </p:sp>
      <p:grpSp>
        <p:nvGrpSpPr>
          <p:cNvPr id="15" name="object 27">
            <a:extLst>
              <a:ext uri="{FF2B5EF4-FFF2-40B4-BE49-F238E27FC236}">
                <a16:creationId xmlns:a16="http://schemas.microsoft.com/office/drawing/2014/main" id="{421E3838-11F1-DE78-2F86-AD360A0FA901}"/>
              </a:ext>
            </a:extLst>
          </p:cNvPr>
          <p:cNvGrpSpPr/>
          <p:nvPr/>
        </p:nvGrpSpPr>
        <p:grpSpPr>
          <a:xfrm>
            <a:off x="132958" y="1076640"/>
            <a:ext cx="4916418" cy="5057516"/>
            <a:chOff x="283068" y="2462278"/>
            <a:chExt cx="4632960" cy="4636135"/>
          </a:xfrm>
        </p:grpSpPr>
        <p:pic>
          <p:nvPicPr>
            <p:cNvPr id="16" name="object 28">
              <a:extLst>
                <a:ext uri="{FF2B5EF4-FFF2-40B4-BE49-F238E27FC236}">
                  <a16:creationId xmlns:a16="http://schemas.microsoft.com/office/drawing/2014/main" id="{1EAB3862-450D-238E-12C1-24FB8F0341B0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3068" y="2462278"/>
              <a:ext cx="4632959" cy="4636005"/>
            </a:xfrm>
            <a:prstGeom prst="rect">
              <a:avLst/>
            </a:prstGeom>
          </p:spPr>
        </p:pic>
        <p:pic>
          <p:nvPicPr>
            <p:cNvPr id="17" name="object 29">
              <a:extLst>
                <a:ext uri="{FF2B5EF4-FFF2-40B4-BE49-F238E27FC236}">
                  <a16:creationId xmlns:a16="http://schemas.microsoft.com/office/drawing/2014/main" id="{FCD35666-44FC-3258-D538-F27D6AEFCFB3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85337" y="2565237"/>
              <a:ext cx="4250880" cy="4250867"/>
            </a:xfrm>
            <a:prstGeom prst="rect">
              <a:avLst/>
            </a:prstGeom>
          </p:spPr>
        </p:pic>
      </p:grpSp>
      <p:sp>
        <p:nvSpPr>
          <p:cNvPr id="12" name="object 30">
            <a:extLst>
              <a:ext uri="{FF2B5EF4-FFF2-40B4-BE49-F238E27FC236}">
                <a16:creationId xmlns:a16="http://schemas.microsoft.com/office/drawing/2014/main" id="{0F099FF6-9E33-5DFE-D862-203BC8E36B10}"/>
              </a:ext>
            </a:extLst>
          </p:cNvPr>
          <p:cNvSpPr txBox="1"/>
          <p:nvPr/>
        </p:nvSpPr>
        <p:spPr>
          <a:xfrm>
            <a:off x="824164" y="1847428"/>
            <a:ext cx="3335654" cy="339836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 algn="ctr">
              <a:lnSpc>
                <a:spcPct val="100000"/>
              </a:lnSpc>
              <a:spcBef>
                <a:spcPts val="100"/>
              </a:spcBef>
            </a:pPr>
            <a:r>
              <a:rPr sz="2000" spc="90" dirty="0">
                <a:cs typeface="Tahoma"/>
              </a:rPr>
              <a:t>Почему</a:t>
            </a:r>
            <a:r>
              <a:rPr sz="2000" spc="-45" dirty="0">
                <a:cs typeface="Tahoma"/>
              </a:rPr>
              <a:t> </a:t>
            </a:r>
            <a:r>
              <a:rPr sz="2000" spc="80" dirty="0">
                <a:cs typeface="Tahoma"/>
              </a:rPr>
              <a:t>именно</a:t>
            </a:r>
            <a:r>
              <a:rPr sz="2000" spc="-40" dirty="0">
                <a:cs typeface="Tahoma"/>
              </a:rPr>
              <a:t> </a:t>
            </a:r>
            <a:r>
              <a:rPr sz="2000" spc="30" dirty="0">
                <a:cs typeface="Tahoma"/>
              </a:rPr>
              <a:t>она? </a:t>
            </a:r>
            <a:r>
              <a:rPr sz="2000" spc="90" dirty="0">
                <a:cs typeface="Tahoma"/>
              </a:rPr>
              <a:t>Ромашка</a:t>
            </a:r>
            <a:r>
              <a:rPr sz="2000" spc="-55" dirty="0">
                <a:cs typeface="Tahoma"/>
              </a:rPr>
              <a:t> </a:t>
            </a:r>
            <a:r>
              <a:rPr sz="2000" spc="55" dirty="0">
                <a:cs typeface="Tahoma"/>
              </a:rPr>
              <a:t>в</a:t>
            </a:r>
            <a:r>
              <a:rPr sz="2000" spc="-55" dirty="0">
                <a:cs typeface="Tahoma"/>
              </a:rPr>
              <a:t> </a:t>
            </a:r>
            <a:r>
              <a:rPr sz="2000" spc="55" dirty="0">
                <a:cs typeface="Tahoma"/>
              </a:rPr>
              <a:t>народной </a:t>
            </a:r>
            <a:r>
              <a:rPr sz="2000" spc="60" dirty="0">
                <a:cs typeface="Tahoma"/>
              </a:rPr>
              <a:t>культуре</a:t>
            </a:r>
            <a:r>
              <a:rPr sz="2000" spc="-45" dirty="0">
                <a:cs typeface="Tahoma"/>
              </a:rPr>
              <a:t> </a:t>
            </a:r>
            <a:r>
              <a:rPr sz="2000" spc="110" dirty="0">
                <a:cs typeface="Tahoma"/>
              </a:rPr>
              <a:t>России</a:t>
            </a:r>
            <a:r>
              <a:rPr sz="2000" spc="-35" dirty="0">
                <a:cs typeface="Tahoma"/>
              </a:rPr>
              <a:t> </a:t>
            </a:r>
            <a:r>
              <a:rPr sz="2000" spc="65" dirty="0">
                <a:cs typeface="Tahoma"/>
              </a:rPr>
              <a:t>стала </a:t>
            </a:r>
            <a:r>
              <a:rPr sz="2000" spc="114" dirty="0">
                <a:cs typeface="Tahoma"/>
              </a:rPr>
              <a:t>символом</a:t>
            </a:r>
            <a:r>
              <a:rPr sz="2000" spc="-55" dirty="0">
                <a:cs typeface="Tahoma"/>
              </a:rPr>
              <a:t> </a:t>
            </a:r>
            <a:r>
              <a:rPr sz="2000" spc="60" dirty="0">
                <a:cs typeface="Tahoma"/>
              </a:rPr>
              <a:t>любви</a:t>
            </a:r>
            <a:r>
              <a:rPr sz="2000" spc="-50" dirty="0">
                <a:cs typeface="Tahoma"/>
              </a:rPr>
              <a:t> </a:t>
            </a:r>
            <a:r>
              <a:rPr sz="2000" spc="60" dirty="0">
                <a:cs typeface="Tahoma"/>
              </a:rPr>
              <a:t>и</a:t>
            </a:r>
            <a:r>
              <a:rPr sz="2000" spc="-50" dirty="0">
                <a:cs typeface="Tahoma"/>
              </a:rPr>
              <a:t> </a:t>
            </a:r>
            <a:r>
              <a:rPr sz="2000" spc="55" dirty="0">
                <a:cs typeface="Tahoma"/>
              </a:rPr>
              <a:t>верности.</a:t>
            </a:r>
            <a:endParaRPr sz="2000" dirty="0">
              <a:cs typeface="Tahoma"/>
            </a:endParaRPr>
          </a:p>
          <a:p>
            <a:pPr marL="198755" marR="193040" algn="ctr">
              <a:lnSpc>
                <a:spcPct val="100000"/>
              </a:lnSpc>
            </a:pPr>
            <a:r>
              <a:rPr sz="2000" spc="80" dirty="0">
                <a:cs typeface="Tahoma"/>
              </a:rPr>
              <a:t>Этот</a:t>
            </a:r>
            <a:r>
              <a:rPr sz="2000" spc="-55" dirty="0">
                <a:cs typeface="Tahoma"/>
              </a:rPr>
              <a:t> </a:t>
            </a:r>
            <a:r>
              <a:rPr sz="2000" spc="70" dirty="0">
                <a:cs typeface="Tahoma"/>
              </a:rPr>
              <a:t>цветок</a:t>
            </a:r>
            <a:r>
              <a:rPr sz="2000" spc="-55" dirty="0">
                <a:cs typeface="Tahoma"/>
              </a:rPr>
              <a:t> </a:t>
            </a:r>
            <a:r>
              <a:rPr sz="2000" spc="60" dirty="0">
                <a:cs typeface="Tahoma"/>
              </a:rPr>
              <a:t>широко </a:t>
            </a:r>
            <a:r>
              <a:rPr sz="2000" spc="80" dirty="0">
                <a:cs typeface="Tahoma"/>
              </a:rPr>
              <a:t>распространён</a:t>
            </a:r>
            <a:r>
              <a:rPr sz="2000" spc="-55" dirty="0">
                <a:cs typeface="Tahoma"/>
              </a:rPr>
              <a:t> </a:t>
            </a:r>
            <a:r>
              <a:rPr sz="2000" spc="55" dirty="0">
                <a:cs typeface="Tahoma"/>
              </a:rPr>
              <a:t>в</a:t>
            </a:r>
            <a:r>
              <a:rPr sz="2000" spc="-55" dirty="0">
                <a:cs typeface="Tahoma"/>
              </a:rPr>
              <a:t> </a:t>
            </a:r>
            <a:r>
              <a:rPr sz="2000" spc="65" dirty="0">
                <a:cs typeface="Tahoma"/>
              </a:rPr>
              <a:t>природе </a:t>
            </a:r>
            <a:r>
              <a:rPr sz="2000" spc="90" dirty="0">
                <a:cs typeface="Tahoma"/>
              </a:rPr>
              <a:t>страны</a:t>
            </a:r>
            <a:r>
              <a:rPr sz="2000" spc="-55" dirty="0">
                <a:cs typeface="Tahoma"/>
              </a:rPr>
              <a:t> </a:t>
            </a:r>
            <a:r>
              <a:rPr sz="2000" spc="60" dirty="0">
                <a:cs typeface="Tahoma"/>
              </a:rPr>
              <a:t>и</a:t>
            </a:r>
            <a:r>
              <a:rPr sz="2000" spc="-55" dirty="0">
                <a:cs typeface="Tahoma"/>
              </a:rPr>
              <a:t> </a:t>
            </a:r>
            <a:r>
              <a:rPr sz="2000" spc="80" dirty="0">
                <a:cs typeface="Tahoma"/>
              </a:rPr>
              <a:t>ассоциируется</a:t>
            </a:r>
            <a:r>
              <a:rPr sz="2000" spc="170" dirty="0">
                <a:cs typeface="Tahoma"/>
              </a:rPr>
              <a:t> с</a:t>
            </a:r>
            <a:r>
              <a:rPr sz="2000" spc="-60" dirty="0">
                <a:cs typeface="Tahoma"/>
              </a:rPr>
              <a:t> </a:t>
            </a:r>
            <a:r>
              <a:rPr sz="2000" spc="60" dirty="0">
                <a:cs typeface="Tahoma"/>
              </a:rPr>
              <a:t>простотой</a:t>
            </a:r>
            <a:endParaRPr sz="2000" dirty="0"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2000" spc="60" dirty="0">
                <a:cs typeface="Tahoma"/>
              </a:rPr>
              <a:t>и</a:t>
            </a:r>
            <a:r>
              <a:rPr sz="2000" spc="-60" dirty="0">
                <a:cs typeface="Tahoma"/>
              </a:rPr>
              <a:t> </a:t>
            </a:r>
            <a:r>
              <a:rPr sz="2000" spc="70" dirty="0">
                <a:cs typeface="Tahoma"/>
              </a:rPr>
              <a:t>естественностью.</a:t>
            </a:r>
            <a:endParaRPr sz="1800" dirty="0">
              <a:cs typeface="Tahom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Изображение 4" descr="5e413d046f311f1870cb6fa7ad1afd2_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object 26">
            <a:extLst>
              <a:ext uri="{FF2B5EF4-FFF2-40B4-BE49-F238E27FC236}">
                <a16:creationId xmlns:a16="http://schemas.microsoft.com/office/drawing/2014/main" id="{5F76FDE4-0A99-5363-77A0-26A5508CBD4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96635" y="147875"/>
            <a:ext cx="11402786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indent="-1915795" algn="ctr">
              <a:lnSpc>
                <a:spcPct val="100000"/>
              </a:lnSpc>
              <a:spcBef>
                <a:spcPts val="0"/>
              </a:spcBef>
            </a:pPr>
            <a:r>
              <a:rPr lang="ru-RU" sz="3600" dirty="0">
                <a:solidFill>
                  <a:srgbClr val="CC3300"/>
                </a:solidFill>
                <a:latin typeface="Bookman Old Style" panose="02050604050505020204" pitchFamily="18" charset="0"/>
                <a:cs typeface="Tahoma"/>
              </a:rPr>
              <a:t>Ч</a:t>
            </a:r>
            <a:r>
              <a:rPr sz="3600" dirty="0" err="1">
                <a:solidFill>
                  <a:srgbClr val="CC3300"/>
                </a:solidFill>
                <a:latin typeface="Bookman Old Style" panose="02050604050505020204" pitchFamily="18" charset="0"/>
                <a:cs typeface="Tahoma"/>
              </a:rPr>
              <a:t>то</a:t>
            </a:r>
            <a:r>
              <a:rPr sz="3600" spc="-25" dirty="0">
                <a:solidFill>
                  <a:srgbClr val="CC3300"/>
                </a:solidFill>
                <a:latin typeface="Bookman Old Style" panose="02050604050505020204" pitchFamily="18" charset="0"/>
                <a:cs typeface="Tahoma"/>
              </a:rPr>
              <a:t> </a:t>
            </a:r>
            <a:r>
              <a:rPr sz="3600" spc="65" dirty="0">
                <a:solidFill>
                  <a:srgbClr val="CC3300"/>
                </a:solidFill>
                <a:latin typeface="Bookman Old Style" panose="02050604050505020204" pitchFamily="18" charset="0"/>
                <a:cs typeface="Tahoma"/>
              </a:rPr>
              <a:t>такое</a:t>
            </a:r>
            <a:r>
              <a:rPr sz="3600" spc="-25" dirty="0">
                <a:solidFill>
                  <a:srgbClr val="CC3300"/>
                </a:solidFill>
                <a:latin typeface="Bookman Old Style" panose="02050604050505020204" pitchFamily="18" charset="0"/>
                <a:cs typeface="Tahoma"/>
              </a:rPr>
              <a:t> </a:t>
            </a:r>
            <a:r>
              <a:rPr sz="3600" spc="95" dirty="0">
                <a:solidFill>
                  <a:srgbClr val="CC3300"/>
                </a:solidFill>
                <a:latin typeface="Bookman Old Style" panose="02050604050505020204" pitchFamily="18" charset="0"/>
                <a:cs typeface="Tahoma"/>
              </a:rPr>
              <a:t>семья,</a:t>
            </a:r>
            <a:r>
              <a:rPr sz="3600" spc="-25" dirty="0">
                <a:solidFill>
                  <a:srgbClr val="CC3300"/>
                </a:solidFill>
                <a:latin typeface="Bookman Old Style" panose="02050604050505020204" pitchFamily="18" charset="0"/>
                <a:cs typeface="Tahoma"/>
              </a:rPr>
              <a:t> </a:t>
            </a:r>
            <a:r>
              <a:rPr sz="3600" spc="55" dirty="0">
                <a:solidFill>
                  <a:srgbClr val="CC3300"/>
                </a:solidFill>
                <a:latin typeface="Bookman Old Style" panose="02050604050505020204" pitchFamily="18" charset="0"/>
                <a:cs typeface="Tahoma"/>
              </a:rPr>
              <a:t>верность, </a:t>
            </a:r>
            <a:r>
              <a:rPr sz="3600" spc="70" dirty="0">
                <a:solidFill>
                  <a:srgbClr val="CC3300"/>
                </a:solidFill>
                <a:latin typeface="Bookman Old Style" panose="02050604050505020204" pitchFamily="18" charset="0"/>
                <a:cs typeface="Tahoma"/>
              </a:rPr>
              <a:t>любовь</a:t>
            </a:r>
            <a:r>
              <a:rPr sz="3600" spc="-50" dirty="0">
                <a:solidFill>
                  <a:srgbClr val="CC3300"/>
                </a:solidFill>
                <a:latin typeface="Bookman Old Style" panose="02050604050505020204" pitchFamily="18" charset="0"/>
                <a:cs typeface="Tahoma"/>
              </a:rPr>
              <a:t> </a:t>
            </a:r>
            <a:r>
              <a:rPr sz="3600" spc="60" dirty="0">
                <a:solidFill>
                  <a:srgbClr val="CC3300"/>
                </a:solidFill>
                <a:latin typeface="Bookman Old Style" panose="02050604050505020204" pitchFamily="18" charset="0"/>
                <a:cs typeface="Tahoma"/>
              </a:rPr>
              <a:t>и</a:t>
            </a:r>
            <a:r>
              <a:rPr sz="3600" spc="-45" dirty="0">
                <a:solidFill>
                  <a:srgbClr val="CC3300"/>
                </a:solidFill>
                <a:latin typeface="Bookman Old Style" panose="02050604050505020204" pitchFamily="18" charset="0"/>
                <a:cs typeface="Tahoma"/>
              </a:rPr>
              <a:t> </a:t>
            </a:r>
            <a:r>
              <a:rPr sz="3600" spc="45" dirty="0">
                <a:solidFill>
                  <a:srgbClr val="CC3300"/>
                </a:solidFill>
                <a:latin typeface="Bookman Old Style" panose="02050604050505020204" pitchFamily="18" charset="0"/>
                <a:cs typeface="Tahoma"/>
              </a:rPr>
              <a:t>забота?</a:t>
            </a:r>
            <a:endParaRPr sz="3600" dirty="0">
              <a:solidFill>
                <a:srgbClr val="CC3300"/>
              </a:solidFill>
              <a:latin typeface="Bookman Old Style" panose="02050604050505020204" pitchFamily="18" charset="0"/>
              <a:cs typeface="Tahoma"/>
            </a:endParaRPr>
          </a:p>
        </p:txBody>
      </p:sp>
      <p:pic>
        <p:nvPicPr>
          <p:cNvPr id="19" name="object 36">
            <a:extLst>
              <a:ext uri="{FF2B5EF4-FFF2-40B4-BE49-F238E27FC236}">
                <a16:creationId xmlns:a16="http://schemas.microsoft.com/office/drawing/2014/main" id="{44014C6E-E5F9-CCAD-8079-24A28EFE0472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858000" y="2808514"/>
            <a:ext cx="5037365" cy="3928648"/>
          </a:xfrm>
          <a:prstGeom prst="rect">
            <a:avLst/>
          </a:prstGeom>
        </p:spPr>
      </p:pic>
      <p:pic>
        <p:nvPicPr>
          <p:cNvPr id="21" name="object 30">
            <a:extLst>
              <a:ext uri="{FF2B5EF4-FFF2-40B4-BE49-F238E27FC236}">
                <a16:creationId xmlns:a16="http://schemas.microsoft.com/office/drawing/2014/main" id="{23FB6560-860E-4A4D-62C3-056CC7B8DBB3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96635" y="1718573"/>
            <a:ext cx="5124751" cy="3201770"/>
          </a:xfrm>
          <a:prstGeom prst="rect">
            <a:avLst/>
          </a:prstGeom>
        </p:spPr>
      </p:pic>
      <p:sp>
        <p:nvSpPr>
          <p:cNvPr id="23" name="object 37">
            <a:extLst>
              <a:ext uri="{FF2B5EF4-FFF2-40B4-BE49-F238E27FC236}">
                <a16:creationId xmlns:a16="http://schemas.microsoft.com/office/drawing/2014/main" id="{CF74CF7C-275B-E996-23BA-9DD03C6A2F5A}"/>
              </a:ext>
            </a:extLst>
          </p:cNvPr>
          <p:cNvSpPr txBox="1"/>
          <p:nvPr/>
        </p:nvSpPr>
        <p:spPr>
          <a:xfrm>
            <a:off x="783771" y="2026280"/>
            <a:ext cx="4637615" cy="259814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89865">
              <a:lnSpc>
                <a:spcPct val="100000"/>
              </a:lnSpc>
              <a:spcBef>
                <a:spcPts val="100"/>
              </a:spcBef>
            </a:pPr>
            <a:r>
              <a:rPr sz="2400" b="1" spc="165" dirty="0">
                <a:cs typeface="Tahoma"/>
              </a:rPr>
              <a:t>Семья</a:t>
            </a:r>
            <a:r>
              <a:rPr sz="2400" spc="-145" dirty="0">
                <a:cs typeface="Tahoma"/>
              </a:rPr>
              <a:t> </a:t>
            </a:r>
            <a:r>
              <a:rPr sz="2400" spc="145" dirty="0">
                <a:cs typeface="Tahoma"/>
              </a:rPr>
              <a:t>—</a:t>
            </a:r>
            <a:r>
              <a:rPr sz="2400" spc="-55" dirty="0">
                <a:cs typeface="Tahoma"/>
              </a:rPr>
              <a:t> </a:t>
            </a:r>
            <a:r>
              <a:rPr sz="2400" spc="65" dirty="0">
                <a:cs typeface="Tahoma"/>
              </a:rPr>
              <a:t>это</a:t>
            </a:r>
            <a:r>
              <a:rPr sz="2400" spc="-50" dirty="0">
                <a:cs typeface="Tahoma"/>
              </a:rPr>
              <a:t> </a:t>
            </a:r>
            <a:r>
              <a:rPr sz="2400" spc="30" dirty="0">
                <a:cs typeface="Tahoma"/>
              </a:rPr>
              <a:t>люди, </a:t>
            </a:r>
            <a:r>
              <a:rPr sz="2400" spc="65" dirty="0">
                <a:cs typeface="Tahoma"/>
              </a:rPr>
              <a:t>которые</a:t>
            </a:r>
            <a:r>
              <a:rPr sz="2400" spc="-55" dirty="0">
                <a:cs typeface="Tahoma"/>
              </a:rPr>
              <a:t> </a:t>
            </a:r>
            <a:r>
              <a:rPr sz="2400" spc="95" dirty="0">
                <a:cs typeface="Tahoma"/>
              </a:rPr>
              <a:t>живут</a:t>
            </a:r>
            <a:r>
              <a:rPr sz="2400" spc="-50" dirty="0">
                <a:cs typeface="Tahoma"/>
              </a:rPr>
              <a:t> </a:t>
            </a:r>
            <a:r>
              <a:rPr sz="2400" spc="70" dirty="0">
                <a:cs typeface="Tahoma"/>
              </a:rPr>
              <a:t>вместе, </a:t>
            </a:r>
            <a:r>
              <a:rPr sz="2400" spc="75" dirty="0">
                <a:cs typeface="Tahoma"/>
              </a:rPr>
              <a:t>связаны</a:t>
            </a:r>
            <a:r>
              <a:rPr sz="2400" spc="-45" dirty="0">
                <a:cs typeface="Tahoma"/>
              </a:rPr>
              <a:t> </a:t>
            </a:r>
            <a:r>
              <a:rPr sz="2400" spc="85" dirty="0">
                <a:cs typeface="Tahoma"/>
              </a:rPr>
              <a:t>родством, </a:t>
            </a:r>
            <a:r>
              <a:rPr sz="2400" spc="55" dirty="0">
                <a:cs typeface="Tahoma"/>
              </a:rPr>
              <a:t>любят</a:t>
            </a:r>
            <a:r>
              <a:rPr sz="2400" spc="-55" dirty="0">
                <a:cs typeface="Tahoma"/>
              </a:rPr>
              <a:t> </a:t>
            </a:r>
            <a:r>
              <a:rPr sz="2400" spc="80" dirty="0">
                <a:cs typeface="Tahoma"/>
              </a:rPr>
              <a:t>друг</a:t>
            </a:r>
            <a:r>
              <a:rPr sz="2400" spc="-50" dirty="0">
                <a:cs typeface="Tahoma"/>
              </a:rPr>
              <a:t> </a:t>
            </a:r>
            <a:r>
              <a:rPr sz="2400" spc="-10" dirty="0">
                <a:cs typeface="Tahoma"/>
              </a:rPr>
              <a:t>друга, </a:t>
            </a:r>
            <a:r>
              <a:rPr sz="2400" spc="65" dirty="0">
                <a:cs typeface="Tahoma"/>
              </a:rPr>
              <a:t>заботятся</a:t>
            </a:r>
            <a:r>
              <a:rPr sz="2400" spc="-50" dirty="0">
                <a:cs typeface="Tahoma"/>
              </a:rPr>
              <a:t> </a:t>
            </a:r>
            <a:r>
              <a:rPr sz="2400" spc="60" dirty="0">
                <a:cs typeface="Tahoma"/>
              </a:rPr>
              <a:t>и</a:t>
            </a:r>
            <a:r>
              <a:rPr sz="2400" spc="-50" dirty="0">
                <a:cs typeface="Tahoma"/>
              </a:rPr>
              <a:t> </a:t>
            </a:r>
            <a:r>
              <a:rPr sz="2400" spc="-10" dirty="0">
                <a:cs typeface="Tahoma"/>
              </a:rPr>
              <a:t>помогают.</a:t>
            </a:r>
            <a:endParaRPr sz="2400" dirty="0">
              <a:cs typeface="Tahoma"/>
            </a:endParaRPr>
          </a:p>
          <a:p>
            <a:pPr marL="12700" marR="5080">
              <a:lnSpc>
                <a:spcPct val="100000"/>
              </a:lnSpc>
            </a:pPr>
            <a:r>
              <a:rPr sz="2400" spc="80" dirty="0">
                <a:cs typeface="Tahoma"/>
              </a:rPr>
              <a:t>У</a:t>
            </a:r>
            <a:r>
              <a:rPr sz="2400" spc="-55" dirty="0">
                <a:cs typeface="Tahoma"/>
              </a:rPr>
              <a:t> </a:t>
            </a:r>
            <a:r>
              <a:rPr sz="2400" spc="55" dirty="0">
                <a:cs typeface="Tahoma"/>
              </a:rPr>
              <a:t>них</a:t>
            </a:r>
            <a:r>
              <a:rPr sz="2400" spc="-50" dirty="0">
                <a:cs typeface="Tahoma"/>
              </a:rPr>
              <a:t> </a:t>
            </a:r>
            <a:r>
              <a:rPr sz="2400" spc="110" dirty="0">
                <a:cs typeface="Tahoma"/>
              </a:rPr>
              <a:t>может</a:t>
            </a:r>
            <a:r>
              <a:rPr sz="2400" spc="-55" dirty="0">
                <a:cs typeface="Tahoma"/>
              </a:rPr>
              <a:t> </a:t>
            </a:r>
            <a:r>
              <a:rPr sz="2400" spc="85" dirty="0">
                <a:cs typeface="Tahoma"/>
              </a:rPr>
              <a:t>быть</a:t>
            </a:r>
            <a:r>
              <a:rPr sz="2400" spc="-50" dirty="0">
                <a:cs typeface="Tahoma"/>
              </a:rPr>
              <a:t> </a:t>
            </a:r>
            <a:r>
              <a:rPr sz="2400" spc="65" dirty="0">
                <a:cs typeface="Tahoma"/>
              </a:rPr>
              <a:t>общий </a:t>
            </a:r>
            <a:r>
              <a:rPr sz="2400" spc="90" dirty="0">
                <a:cs typeface="Tahoma"/>
              </a:rPr>
              <a:t>дом,</a:t>
            </a:r>
            <a:r>
              <a:rPr sz="2400" spc="-50" dirty="0">
                <a:cs typeface="Tahoma"/>
              </a:rPr>
              <a:t> </a:t>
            </a:r>
            <a:r>
              <a:rPr sz="2400" spc="85" dirty="0">
                <a:cs typeface="Tahoma"/>
              </a:rPr>
              <a:t>общие</a:t>
            </a:r>
            <a:r>
              <a:rPr sz="2400" spc="-50" dirty="0">
                <a:cs typeface="Tahoma"/>
              </a:rPr>
              <a:t> </a:t>
            </a:r>
            <a:r>
              <a:rPr sz="2400" spc="75" dirty="0">
                <a:cs typeface="Tahoma"/>
              </a:rPr>
              <a:t>традиции</a:t>
            </a:r>
            <a:endParaRPr sz="2400" dirty="0"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2400" spc="60" dirty="0">
                <a:cs typeface="Tahoma"/>
              </a:rPr>
              <a:t>и</a:t>
            </a:r>
            <a:r>
              <a:rPr sz="2400" spc="-60" dirty="0">
                <a:cs typeface="Tahoma"/>
              </a:rPr>
              <a:t> </a:t>
            </a:r>
            <a:r>
              <a:rPr sz="2400" spc="55" dirty="0">
                <a:cs typeface="Tahoma"/>
              </a:rPr>
              <a:t>воспоминания.</a:t>
            </a:r>
            <a:endParaRPr sz="1800" dirty="0">
              <a:cs typeface="Tahoma"/>
            </a:endParaRPr>
          </a:p>
        </p:txBody>
      </p:sp>
      <p:sp>
        <p:nvSpPr>
          <p:cNvPr id="25" name="object 40">
            <a:extLst>
              <a:ext uri="{FF2B5EF4-FFF2-40B4-BE49-F238E27FC236}">
                <a16:creationId xmlns:a16="http://schemas.microsoft.com/office/drawing/2014/main" id="{108CBA90-8EB6-0AAA-BB4F-CBF5E7045DEF}"/>
              </a:ext>
            </a:extLst>
          </p:cNvPr>
          <p:cNvSpPr txBox="1"/>
          <p:nvPr/>
        </p:nvSpPr>
        <p:spPr>
          <a:xfrm>
            <a:off x="7362961" y="3082194"/>
            <a:ext cx="4234272" cy="33368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b="1" spc="125" dirty="0">
                <a:cs typeface="Tahoma"/>
              </a:rPr>
              <a:t>Верность</a:t>
            </a:r>
            <a:r>
              <a:rPr sz="2400" spc="-50" dirty="0">
                <a:cs typeface="Tahoma"/>
              </a:rPr>
              <a:t> </a:t>
            </a:r>
            <a:r>
              <a:rPr sz="2400" spc="145" dirty="0">
                <a:cs typeface="Tahoma"/>
              </a:rPr>
              <a:t>—</a:t>
            </a:r>
            <a:r>
              <a:rPr sz="2400" spc="-45" dirty="0">
                <a:cs typeface="Tahoma"/>
              </a:rPr>
              <a:t> </a:t>
            </a:r>
            <a:r>
              <a:rPr sz="2400" spc="40" dirty="0">
                <a:cs typeface="Tahoma"/>
              </a:rPr>
              <a:t>это </a:t>
            </a:r>
            <a:r>
              <a:rPr sz="2400" spc="75" dirty="0">
                <a:cs typeface="Tahoma"/>
              </a:rPr>
              <a:t>преданность</a:t>
            </a:r>
            <a:r>
              <a:rPr sz="2400" spc="-55" dirty="0">
                <a:cs typeface="Tahoma"/>
              </a:rPr>
              <a:t> </a:t>
            </a:r>
            <a:r>
              <a:rPr sz="2400" spc="60" dirty="0">
                <a:cs typeface="Tahoma"/>
              </a:rPr>
              <a:t>и</a:t>
            </a:r>
            <a:r>
              <a:rPr sz="2400" spc="-50" dirty="0">
                <a:cs typeface="Tahoma"/>
              </a:rPr>
              <a:t> </a:t>
            </a:r>
            <a:r>
              <a:rPr sz="2400" spc="70" dirty="0">
                <a:cs typeface="Tahoma"/>
              </a:rPr>
              <a:t>поддержка </a:t>
            </a:r>
            <a:r>
              <a:rPr sz="2400" spc="55" dirty="0">
                <a:cs typeface="Tahoma"/>
              </a:rPr>
              <a:t>близких</a:t>
            </a:r>
            <a:r>
              <a:rPr sz="2400" spc="-45" dirty="0">
                <a:cs typeface="Tahoma"/>
              </a:rPr>
              <a:t> </a:t>
            </a:r>
            <a:r>
              <a:rPr sz="2400" spc="80" dirty="0">
                <a:cs typeface="Tahoma"/>
              </a:rPr>
              <a:t>людей</a:t>
            </a:r>
            <a:r>
              <a:rPr sz="2400" spc="-45" dirty="0">
                <a:cs typeface="Tahoma"/>
              </a:rPr>
              <a:t> </a:t>
            </a:r>
            <a:r>
              <a:rPr sz="2400" spc="55" dirty="0">
                <a:cs typeface="Tahoma"/>
              </a:rPr>
              <a:t>в</a:t>
            </a:r>
            <a:r>
              <a:rPr sz="2400" spc="-45" dirty="0">
                <a:cs typeface="Tahoma"/>
              </a:rPr>
              <a:t> </a:t>
            </a:r>
            <a:r>
              <a:rPr sz="2400" spc="55" dirty="0">
                <a:cs typeface="Tahoma"/>
              </a:rPr>
              <a:t>разных </a:t>
            </a:r>
            <a:r>
              <a:rPr sz="2400" spc="65" dirty="0">
                <a:cs typeface="Tahoma"/>
              </a:rPr>
              <a:t>ситуациях.</a:t>
            </a:r>
            <a:r>
              <a:rPr sz="2400" spc="-45" dirty="0">
                <a:cs typeface="Tahoma"/>
              </a:rPr>
              <a:t> </a:t>
            </a:r>
            <a:r>
              <a:rPr sz="2400" spc="105" dirty="0">
                <a:cs typeface="Tahoma"/>
              </a:rPr>
              <a:t>В</a:t>
            </a:r>
            <a:r>
              <a:rPr sz="2400" spc="-45" dirty="0">
                <a:cs typeface="Tahoma"/>
              </a:rPr>
              <a:t> </a:t>
            </a:r>
            <a:r>
              <a:rPr sz="2400" spc="125" dirty="0">
                <a:cs typeface="Tahoma"/>
              </a:rPr>
              <a:t>семье</a:t>
            </a:r>
            <a:r>
              <a:rPr sz="2400" spc="-45" dirty="0">
                <a:cs typeface="Tahoma"/>
              </a:rPr>
              <a:t> </a:t>
            </a:r>
            <a:r>
              <a:rPr sz="2400" spc="70" dirty="0">
                <a:cs typeface="Tahoma"/>
              </a:rPr>
              <a:t>важно </a:t>
            </a:r>
            <a:r>
              <a:rPr sz="2400" spc="85" dirty="0">
                <a:cs typeface="Tahoma"/>
              </a:rPr>
              <a:t>быть</a:t>
            </a:r>
            <a:r>
              <a:rPr sz="2400" spc="-45" dirty="0">
                <a:cs typeface="Tahoma"/>
              </a:rPr>
              <a:t> </a:t>
            </a:r>
            <a:r>
              <a:rPr sz="2400" spc="80" dirty="0">
                <a:cs typeface="Tahoma"/>
              </a:rPr>
              <a:t>рядом,</a:t>
            </a:r>
            <a:r>
              <a:rPr sz="2400" spc="-45" dirty="0">
                <a:cs typeface="Tahoma"/>
              </a:rPr>
              <a:t> </a:t>
            </a:r>
            <a:r>
              <a:rPr sz="2400" spc="55" dirty="0">
                <a:cs typeface="Tahoma"/>
              </a:rPr>
              <a:t>когда</a:t>
            </a:r>
            <a:r>
              <a:rPr sz="2400" spc="-40" dirty="0">
                <a:cs typeface="Tahoma"/>
              </a:rPr>
              <a:t> </a:t>
            </a:r>
            <a:r>
              <a:rPr sz="2400" spc="40" dirty="0">
                <a:cs typeface="Tahoma"/>
              </a:rPr>
              <a:t>трудно, </a:t>
            </a:r>
            <a:r>
              <a:rPr sz="2400" spc="75" dirty="0">
                <a:cs typeface="Tahoma"/>
              </a:rPr>
              <a:t>помогать</a:t>
            </a:r>
            <a:r>
              <a:rPr sz="2400" spc="-55" dirty="0">
                <a:cs typeface="Tahoma"/>
              </a:rPr>
              <a:t> </a:t>
            </a:r>
            <a:r>
              <a:rPr sz="2400" spc="80" dirty="0">
                <a:cs typeface="Tahoma"/>
              </a:rPr>
              <a:t>друг</a:t>
            </a:r>
            <a:r>
              <a:rPr sz="2400" spc="-50" dirty="0">
                <a:cs typeface="Tahoma"/>
              </a:rPr>
              <a:t> </a:t>
            </a:r>
            <a:r>
              <a:rPr sz="2400" spc="70" dirty="0">
                <a:cs typeface="Tahoma"/>
              </a:rPr>
              <a:t>другу</a:t>
            </a:r>
            <a:endParaRPr sz="2400" dirty="0">
              <a:cs typeface="Tahoma"/>
            </a:endParaRPr>
          </a:p>
          <a:p>
            <a:pPr marL="12700" marR="501015">
              <a:lnSpc>
                <a:spcPct val="100000"/>
              </a:lnSpc>
            </a:pPr>
            <a:r>
              <a:rPr sz="2400" spc="60" dirty="0">
                <a:cs typeface="Tahoma"/>
              </a:rPr>
              <a:t>и</a:t>
            </a:r>
            <a:r>
              <a:rPr sz="2400" spc="-40" dirty="0">
                <a:cs typeface="Tahoma"/>
              </a:rPr>
              <a:t> </a:t>
            </a:r>
            <a:r>
              <a:rPr sz="2400" spc="70" dirty="0">
                <a:cs typeface="Tahoma"/>
              </a:rPr>
              <a:t>сохранять</a:t>
            </a:r>
            <a:r>
              <a:rPr sz="2400" spc="-40" dirty="0">
                <a:cs typeface="Tahoma"/>
              </a:rPr>
              <a:t> </a:t>
            </a:r>
            <a:r>
              <a:rPr sz="2400" spc="55" dirty="0">
                <a:cs typeface="Tahoma"/>
              </a:rPr>
              <a:t>доверие. </a:t>
            </a:r>
            <a:r>
              <a:rPr sz="2400" spc="90" dirty="0">
                <a:cs typeface="Tahoma"/>
              </a:rPr>
              <a:t>Именно</a:t>
            </a:r>
            <a:r>
              <a:rPr sz="2400" dirty="0">
                <a:cs typeface="Tahoma"/>
              </a:rPr>
              <a:t> на</a:t>
            </a:r>
            <a:r>
              <a:rPr sz="2400" spc="5" dirty="0">
                <a:cs typeface="Tahoma"/>
              </a:rPr>
              <a:t> </a:t>
            </a:r>
            <a:r>
              <a:rPr sz="2400" spc="65" dirty="0">
                <a:cs typeface="Tahoma"/>
              </a:rPr>
              <a:t>доверии </a:t>
            </a:r>
            <a:r>
              <a:rPr sz="2400" spc="85" dirty="0">
                <a:cs typeface="Tahoma"/>
              </a:rPr>
              <a:t>строятся</a:t>
            </a:r>
            <a:r>
              <a:rPr sz="2400" spc="-25" dirty="0">
                <a:cs typeface="Tahoma"/>
              </a:rPr>
              <a:t> </a:t>
            </a:r>
            <a:r>
              <a:rPr sz="2400" spc="50" dirty="0">
                <a:cs typeface="Tahoma"/>
              </a:rPr>
              <a:t>крепкие </a:t>
            </a:r>
            <a:r>
              <a:rPr sz="2400" spc="95" dirty="0">
                <a:cs typeface="Tahoma"/>
              </a:rPr>
              <a:t>семейные</a:t>
            </a:r>
            <a:r>
              <a:rPr sz="2400" spc="-45" dirty="0">
                <a:cs typeface="Tahoma"/>
              </a:rPr>
              <a:t> </a:t>
            </a:r>
            <a:r>
              <a:rPr sz="2400" spc="40" dirty="0">
                <a:cs typeface="Tahoma"/>
              </a:rPr>
              <a:t>отношения.</a:t>
            </a:r>
            <a:endParaRPr sz="2400" dirty="0">
              <a:cs typeface="Tahoma"/>
            </a:endParaRPr>
          </a:p>
        </p:txBody>
      </p:sp>
      <p:grpSp>
        <p:nvGrpSpPr>
          <p:cNvPr id="26" name="object 58">
            <a:extLst>
              <a:ext uri="{FF2B5EF4-FFF2-40B4-BE49-F238E27FC236}">
                <a16:creationId xmlns:a16="http://schemas.microsoft.com/office/drawing/2014/main" id="{4E4ED941-7F0F-8EB1-8EA0-A05913E945B7}"/>
              </a:ext>
            </a:extLst>
          </p:cNvPr>
          <p:cNvGrpSpPr/>
          <p:nvPr/>
        </p:nvGrpSpPr>
        <p:grpSpPr>
          <a:xfrm rot="19869347">
            <a:off x="5139843" y="1495893"/>
            <a:ext cx="3874009" cy="2190429"/>
            <a:chOff x="4018956" y="2216050"/>
            <a:chExt cx="3317875" cy="1690370"/>
          </a:xfrm>
        </p:grpSpPr>
        <p:pic>
          <p:nvPicPr>
            <p:cNvPr id="27" name="object 59">
              <a:extLst>
                <a:ext uri="{FF2B5EF4-FFF2-40B4-BE49-F238E27FC236}">
                  <a16:creationId xmlns:a16="http://schemas.microsoft.com/office/drawing/2014/main" id="{46D6BAAC-7086-DC3F-DCAB-44E148328B85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824943" y="2216050"/>
              <a:ext cx="1511807" cy="1511805"/>
            </a:xfrm>
            <a:prstGeom prst="rect">
              <a:avLst/>
            </a:prstGeom>
          </p:spPr>
        </p:pic>
        <p:pic>
          <p:nvPicPr>
            <p:cNvPr id="28" name="object 60">
              <a:extLst>
                <a:ext uri="{FF2B5EF4-FFF2-40B4-BE49-F238E27FC236}">
                  <a16:creationId xmlns:a16="http://schemas.microsoft.com/office/drawing/2014/main" id="{6A434CBB-AC5F-973B-04DD-CABC14C9A336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928442" y="2319863"/>
              <a:ext cx="1125937" cy="1126717"/>
            </a:xfrm>
            <a:prstGeom prst="rect">
              <a:avLst/>
            </a:prstGeom>
          </p:spPr>
        </p:pic>
        <p:pic>
          <p:nvPicPr>
            <p:cNvPr id="29" name="object 61">
              <a:extLst>
                <a:ext uri="{FF2B5EF4-FFF2-40B4-BE49-F238E27FC236}">
                  <a16:creationId xmlns:a16="http://schemas.microsoft.com/office/drawing/2014/main" id="{ADE3247D-6A67-F3F7-2660-5485457CD8B0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4018956" y="2982470"/>
              <a:ext cx="923540" cy="923541"/>
            </a:xfrm>
            <a:prstGeom prst="rect">
              <a:avLst/>
            </a:prstGeom>
          </p:spPr>
        </p:pic>
        <p:pic>
          <p:nvPicPr>
            <p:cNvPr id="30" name="object 62">
              <a:extLst>
                <a:ext uri="{FF2B5EF4-FFF2-40B4-BE49-F238E27FC236}">
                  <a16:creationId xmlns:a16="http://schemas.microsoft.com/office/drawing/2014/main" id="{54255B6C-325C-4E3D-8A20-A7AC52C73D0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4123676" y="3086656"/>
              <a:ext cx="536943" cy="537326"/>
            </a:xfrm>
            <a:prstGeom prst="rect">
              <a:avLst/>
            </a:prstGeom>
          </p:spPr>
        </p:pic>
        <p:pic>
          <p:nvPicPr>
            <p:cNvPr id="31" name="object 63">
              <a:extLst>
                <a:ext uri="{FF2B5EF4-FFF2-40B4-BE49-F238E27FC236}">
                  <a16:creationId xmlns:a16="http://schemas.microsoft.com/office/drawing/2014/main" id="{B03AE2E3-5174-5262-4E92-C05AECE3896A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687854" y="2321018"/>
              <a:ext cx="1170426" cy="1173476"/>
            </a:xfrm>
            <a:prstGeom prst="rect">
              <a:avLst/>
            </a:prstGeom>
          </p:spPr>
        </p:pic>
        <p:pic>
          <p:nvPicPr>
            <p:cNvPr id="32" name="object 64">
              <a:extLst>
                <a:ext uri="{FF2B5EF4-FFF2-40B4-BE49-F238E27FC236}">
                  <a16:creationId xmlns:a16="http://schemas.microsoft.com/office/drawing/2014/main" id="{3124D9B8-DE87-A012-80ED-246DD50B9CB9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791311" y="2424531"/>
              <a:ext cx="787096" cy="787628"/>
            </a:xfrm>
            <a:prstGeom prst="rect">
              <a:avLst/>
            </a:prstGeom>
          </p:spPr>
        </p:pic>
      </p:grpSp>
      <p:pic>
        <p:nvPicPr>
          <p:cNvPr id="45" name="object 48">
            <a:extLst>
              <a:ext uri="{FF2B5EF4-FFF2-40B4-BE49-F238E27FC236}">
                <a16:creationId xmlns:a16="http://schemas.microsoft.com/office/drawing/2014/main" id="{2A127944-773C-AA9E-129A-B291901FBD68}"/>
              </a:ext>
            </a:extLst>
          </p:cNvPr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4509036" y="5162315"/>
            <a:ext cx="1643765" cy="1547810"/>
          </a:xfrm>
          <a:prstGeom prst="rect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47" name="object 48">
            <a:extLst>
              <a:ext uri="{FF2B5EF4-FFF2-40B4-BE49-F238E27FC236}">
                <a16:creationId xmlns:a16="http://schemas.microsoft.com/office/drawing/2014/main" id="{00B29437-3971-509B-F1C4-53C9BF0C71F4}"/>
              </a:ext>
            </a:extLst>
          </p:cNvPr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19127" y="4645660"/>
            <a:ext cx="1064618" cy="942610"/>
          </a:xfrm>
          <a:prstGeom prst="rect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49" name="object 48">
            <a:extLst>
              <a:ext uri="{FF2B5EF4-FFF2-40B4-BE49-F238E27FC236}">
                <a16:creationId xmlns:a16="http://schemas.microsoft.com/office/drawing/2014/main" id="{CD050FBC-9DA1-A803-22C5-6593F7092CD2}"/>
              </a:ext>
            </a:extLst>
          </p:cNvPr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2440399" y="5078085"/>
            <a:ext cx="1138502" cy="1174984"/>
          </a:xfrm>
          <a:prstGeom prst="rect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Изображение 4" descr="5e413d046f311f1870cb6fa7ad1afd2_4">
            <a:extLst>
              <a:ext uri="{FF2B5EF4-FFF2-40B4-BE49-F238E27FC236}">
                <a16:creationId xmlns:a16="http://schemas.microsoft.com/office/drawing/2014/main" id="{FF0169E9-0704-AF61-7C1B-0A9F59410F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object 32">
            <a:extLst>
              <a:ext uri="{FF2B5EF4-FFF2-40B4-BE49-F238E27FC236}">
                <a16:creationId xmlns:a16="http://schemas.microsoft.com/office/drawing/2014/main" id="{9433249A-A588-BEA5-4E50-C3C0D5337478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63024" y="2232568"/>
            <a:ext cx="4449199" cy="2475896"/>
          </a:xfrm>
          <a:prstGeom prst="rect">
            <a:avLst/>
          </a:prstGeom>
        </p:spPr>
      </p:pic>
      <p:pic>
        <p:nvPicPr>
          <p:cNvPr id="9" name="object 34">
            <a:extLst>
              <a:ext uri="{FF2B5EF4-FFF2-40B4-BE49-F238E27FC236}">
                <a16:creationId xmlns:a16="http://schemas.microsoft.com/office/drawing/2014/main" id="{B4C179D4-A2D4-9A3E-4E2F-4704F975222E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760029" y="2623457"/>
            <a:ext cx="4989225" cy="3940629"/>
          </a:xfrm>
          <a:prstGeom prst="rect">
            <a:avLst/>
          </a:prstGeom>
        </p:spPr>
      </p:pic>
      <p:sp>
        <p:nvSpPr>
          <p:cNvPr id="10" name="object 26">
            <a:extLst>
              <a:ext uri="{FF2B5EF4-FFF2-40B4-BE49-F238E27FC236}">
                <a16:creationId xmlns:a16="http://schemas.microsoft.com/office/drawing/2014/main" id="{004FB604-56DE-2A0C-DB8C-6FCBF65F9D6C}"/>
              </a:ext>
            </a:extLst>
          </p:cNvPr>
          <p:cNvSpPr txBox="1">
            <a:spLocks/>
          </p:cNvSpPr>
          <p:nvPr/>
        </p:nvSpPr>
        <p:spPr>
          <a:xfrm>
            <a:off x="470807" y="65723"/>
            <a:ext cx="11402786" cy="1120820"/>
          </a:xfrm>
          <a:prstGeom prst="rect">
            <a:avLst/>
          </a:prstGeom>
        </p:spPr>
        <p:txBody>
          <a:bodyPr vert="horz" wrap="square" lIns="0" tIns="1270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effectLst/>
                <a:latin typeface="Calibri Light" panose="020F0302020204030204" pitchFamily="34" charset="0"/>
                <a:ea typeface="+mj-ea"/>
                <a:cs typeface="+mj-cs"/>
              </a:defRPr>
            </a:lvl1pPr>
          </a:lstStyle>
          <a:p>
            <a:pPr marR="5080" indent="-1915795" algn="ctr">
              <a:lnSpc>
                <a:spcPct val="100000"/>
              </a:lnSpc>
              <a:spcBef>
                <a:spcPts val="0"/>
              </a:spcBef>
            </a:pPr>
            <a:r>
              <a:rPr lang="ru-RU" sz="3600" dirty="0">
                <a:solidFill>
                  <a:srgbClr val="CC3300"/>
                </a:solidFill>
                <a:latin typeface="Bookman Old Style" panose="02050604050505020204" pitchFamily="18" charset="0"/>
                <a:cs typeface="Tahoma"/>
              </a:rPr>
              <a:t>Что</a:t>
            </a:r>
            <a:r>
              <a:rPr lang="ru-RU" sz="3600" spc="-25" dirty="0">
                <a:solidFill>
                  <a:srgbClr val="CC3300"/>
                </a:solidFill>
                <a:latin typeface="Bookman Old Style" panose="02050604050505020204" pitchFamily="18" charset="0"/>
                <a:cs typeface="Tahoma"/>
              </a:rPr>
              <a:t> </a:t>
            </a:r>
            <a:r>
              <a:rPr lang="ru-RU" sz="3600" spc="65" dirty="0">
                <a:solidFill>
                  <a:srgbClr val="CC3300"/>
                </a:solidFill>
                <a:latin typeface="Bookman Old Style" panose="02050604050505020204" pitchFamily="18" charset="0"/>
                <a:cs typeface="Tahoma"/>
              </a:rPr>
              <a:t>такое</a:t>
            </a:r>
            <a:r>
              <a:rPr lang="ru-RU" sz="3600" spc="-25" dirty="0">
                <a:solidFill>
                  <a:srgbClr val="CC3300"/>
                </a:solidFill>
                <a:latin typeface="Bookman Old Style" panose="02050604050505020204" pitchFamily="18" charset="0"/>
                <a:cs typeface="Tahoma"/>
              </a:rPr>
              <a:t> </a:t>
            </a:r>
            <a:r>
              <a:rPr lang="ru-RU" sz="3600" spc="95" dirty="0">
                <a:solidFill>
                  <a:srgbClr val="CC3300"/>
                </a:solidFill>
                <a:latin typeface="Bookman Old Style" panose="02050604050505020204" pitchFamily="18" charset="0"/>
                <a:cs typeface="Tahoma"/>
              </a:rPr>
              <a:t>семья,</a:t>
            </a:r>
            <a:r>
              <a:rPr lang="ru-RU" sz="3600" spc="-25" dirty="0">
                <a:solidFill>
                  <a:srgbClr val="CC3300"/>
                </a:solidFill>
                <a:latin typeface="Bookman Old Style" panose="02050604050505020204" pitchFamily="18" charset="0"/>
                <a:cs typeface="Tahoma"/>
              </a:rPr>
              <a:t> </a:t>
            </a:r>
            <a:r>
              <a:rPr lang="ru-RU" sz="3600" spc="55" dirty="0">
                <a:solidFill>
                  <a:srgbClr val="CC3300"/>
                </a:solidFill>
                <a:latin typeface="Bookman Old Style" panose="02050604050505020204" pitchFamily="18" charset="0"/>
                <a:cs typeface="Tahoma"/>
              </a:rPr>
              <a:t>верность, </a:t>
            </a:r>
            <a:r>
              <a:rPr lang="ru-RU" sz="3600" spc="70" dirty="0">
                <a:solidFill>
                  <a:srgbClr val="CC3300"/>
                </a:solidFill>
                <a:latin typeface="Bookman Old Style" panose="02050604050505020204" pitchFamily="18" charset="0"/>
                <a:cs typeface="Tahoma"/>
              </a:rPr>
              <a:t>любовь</a:t>
            </a:r>
            <a:r>
              <a:rPr lang="ru-RU" sz="3600" spc="-50" dirty="0">
                <a:solidFill>
                  <a:srgbClr val="CC3300"/>
                </a:solidFill>
                <a:latin typeface="Bookman Old Style" panose="02050604050505020204" pitchFamily="18" charset="0"/>
                <a:cs typeface="Tahoma"/>
              </a:rPr>
              <a:t> </a:t>
            </a:r>
            <a:r>
              <a:rPr lang="ru-RU" sz="3600" spc="60" dirty="0">
                <a:solidFill>
                  <a:srgbClr val="CC3300"/>
                </a:solidFill>
                <a:latin typeface="Bookman Old Style" panose="02050604050505020204" pitchFamily="18" charset="0"/>
                <a:cs typeface="Tahoma"/>
              </a:rPr>
              <a:t>и</a:t>
            </a:r>
            <a:r>
              <a:rPr lang="ru-RU" sz="3600" spc="-45" dirty="0">
                <a:solidFill>
                  <a:srgbClr val="CC3300"/>
                </a:solidFill>
                <a:latin typeface="Bookman Old Style" panose="02050604050505020204" pitchFamily="18" charset="0"/>
                <a:cs typeface="Tahoma"/>
              </a:rPr>
              <a:t> </a:t>
            </a:r>
            <a:r>
              <a:rPr lang="ru-RU" sz="3600" spc="45" dirty="0">
                <a:solidFill>
                  <a:srgbClr val="CC3300"/>
                </a:solidFill>
                <a:latin typeface="Bookman Old Style" panose="02050604050505020204" pitchFamily="18" charset="0"/>
                <a:cs typeface="Tahoma"/>
              </a:rPr>
              <a:t>забота?</a:t>
            </a:r>
            <a:endParaRPr lang="ru-RU" sz="3600" dirty="0">
              <a:solidFill>
                <a:srgbClr val="CC3300"/>
              </a:solidFill>
              <a:latin typeface="Bookman Old Style" panose="02050604050505020204" pitchFamily="18" charset="0"/>
              <a:cs typeface="Tahoma"/>
            </a:endParaRPr>
          </a:p>
        </p:txBody>
      </p:sp>
      <p:sp>
        <p:nvSpPr>
          <p:cNvPr id="12" name="object 38">
            <a:extLst>
              <a:ext uri="{FF2B5EF4-FFF2-40B4-BE49-F238E27FC236}">
                <a16:creationId xmlns:a16="http://schemas.microsoft.com/office/drawing/2014/main" id="{106F30F6-C003-ADB3-5EA7-57035EEAB742}"/>
              </a:ext>
            </a:extLst>
          </p:cNvPr>
          <p:cNvSpPr txBox="1"/>
          <p:nvPr/>
        </p:nvSpPr>
        <p:spPr>
          <a:xfrm>
            <a:off x="664685" y="2529116"/>
            <a:ext cx="4015839" cy="18594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b="1" spc="100" dirty="0">
                <a:cs typeface="Tahoma"/>
              </a:rPr>
              <a:t>Любовь</a:t>
            </a:r>
            <a:r>
              <a:rPr sz="2400" spc="-55" dirty="0">
                <a:cs typeface="Tahoma"/>
              </a:rPr>
              <a:t> </a:t>
            </a:r>
            <a:r>
              <a:rPr sz="2400" spc="145" dirty="0">
                <a:cs typeface="Tahoma"/>
              </a:rPr>
              <a:t>—</a:t>
            </a:r>
            <a:r>
              <a:rPr sz="2400" spc="-50" dirty="0">
                <a:cs typeface="Tahoma"/>
              </a:rPr>
              <a:t> </a:t>
            </a:r>
            <a:r>
              <a:rPr sz="2400" spc="65" dirty="0">
                <a:cs typeface="Tahoma"/>
              </a:rPr>
              <a:t>это</a:t>
            </a:r>
            <a:r>
              <a:rPr sz="2400" spc="-50" dirty="0">
                <a:cs typeface="Tahoma"/>
              </a:rPr>
              <a:t> </a:t>
            </a:r>
            <a:r>
              <a:rPr sz="2400" spc="60" dirty="0">
                <a:cs typeface="Tahoma"/>
              </a:rPr>
              <a:t>тёплое и</a:t>
            </a:r>
            <a:r>
              <a:rPr sz="2400" spc="-60" dirty="0">
                <a:cs typeface="Tahoma"/>
              </a:rPr>
              <a:t> </a:t>
            </a:r>
            <a:r>
              <a:rPr sz="2400" spc="60" dirty="0">
                <a:cs typeface="Tahoma"/>
              </a:rPr>
              <a:t>уважительное </a:t>
            </a:r>
            <a:r>
              <a:rPr sz="2400" spc="65" dirty="0">
                <a:cs typeface="Tahoma"/>
              </a:rPr>
              <a:t>отношение</a:t>
            </a:r>
            <a:r>
              <a:rPr sz="2400" spc="-45" dirty="0">
                <a:cs typeface="Tahoma"/>
              </a:rPr>
              <a:t> </a:t>
            </a:r>
            <a:r>
              <a:rPr sz="2400" spc="60" dirty="0">
                <a:cs typeface="Tahoma"/>
              </a:rPr>
              <a:t>к</a:t>
            </a:r>
            <a:r>
              <a:rPr sz="2400" spc="-45" dirty="0">
                <a:cs typeface="Tahoma"/>
              </a:rPr>
              <a:t> </a:t>
            </a:r>
            <a:r>
              <a:rPr sz="2400" spc="65" dirty="0">
                <a:cs typeface="Tahoma"/>
              </a:rPr>
              <a:t>близким </a:t>
            </a:r>
            <a:r>
              <a:rPr sz="2400" spc="75" dirty="0">
                <a:cs typeface="Tahoma"/>
              </a:rPr>
              <a:t>людям,</a:t>
            </a:r>
            <a:r>
              <a:rPr sz="2400" spc="-40" dirty="0">
                <a:cs typeface="Tahoma"/>
              </a:rPr>
              <a:t> </a:t>
            </a:r>
            <a:r>
              <a:rPr sz="2400" spc="45" dirty="0">
                <a:cs typeface="Tahoma"/>
              </a:rPr>
              <a:t>принятие </a:t>
            </a:r>
            <a:r>
              <a:rPr sz="2400" spc="70" dirty="0">
                <a:cs typeface="Tahoma"/>
              </a:rPr>
              <a:t>человека</a:t>
            </a:r>
            <a:r>
              <a:rPr sz="2400" spc="-55" dirty="0">
                <a:cs typeface="Tahoma"/>
              </a:rPr>
              <a:t> </a:t>
            </a:r>
            <a:r>
              <a:rPr sz="2400" spc="50" dirty="0">
                <a:cs typeface="Tahoma"/>
              </a:rPr>
              <a:t>таким,</a:t>
            </a:r>
            <a:endParaRPr sz="2400" dirty="0">
              <a:cs typeface="Tahoma"/>
            </a:endParaRPr>
          </a:p>
          <a:p>
            <a:pPr marL="269240">
              <a:lnSpc>
                <a:spcPct val="100000"/>
              </a:lnSpc>
            </a:pPr>
            <a:r>
              <a:rPr sz="2400" spc="60" dirty="0">
                <a:cs typeface="Tahoma"/>
              </a:rPr>
              <a:t>какой</a:t>
            </a:r>
            <a:r>
              <a:rPr sz="2400" spc="-60" dirty="0">
                <a:cs typeface="Tahoma"/>
              </a:rPr>
              <a:t> </a:t>
            </a:r>
            <a:r>
              <a:rPr sz="2400" spc="60" dirty="0">
                <a:cs typeface="Tahoma"/>
              </a:rPr>
              <a:t>он</a:t>
            </a:r>
            <a:r>
              <a:rPr sz="2400" spc="-60" dirty="0">
                <a:cs typeface="Tahoma"/>
              </a:rPr>
              <a:t> </a:t>
            </a:r>
            <a:r>
              <a:rPr sz="2400" spc="55" dirty="0">
                <a:cs typeface="Tahoma"/>
              </a:rPr>
              <a:t>есть.</a:t>
            </a:r>
            <a:endParaRPr sz="1800" dirty="0">
              <a:cs typeface="Tahoma"/>
            </a:endParaRPr>
          </a:p>
        </p:txBody>
      </p:sp>
      <p:sp>
        <p:nvSpPr>
          <p:cNvPr id="14" name="object 39">
            <a:extLst>
              <a:ext uri="{FF2B5EF4-FFF2-40B4-BE49-F238E27FC236}">
                <a16:creationId xmlns:a16="http://schemas.microsoft.com/office/drawing/2014/main" id="{A3AF9B01-0E76-924C-10AC-E850B60DD0C4}"/>
              </a:ext>
            </a:extLst>
          </p:cNvPr>
          <p:cNvSpPr txBox="1"/>
          <p:nvPr/>
        </p:nvSpPr>
        <p:spPr>
          <a:xfrm>
            <a:off x="7289759" y="3200784"/>
            <a:ext cx="4305564" cy="29674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b="1" spc="114" dirty="0">
                <a:cs typeface="Tahoma"/>
              </a:rPr>
              <a:t>Забота</a:t>
            </a:r>
            <a:r>
              <a:rPr sz="2400" b="1" spc="-145" dirty="0">
                <a:cs typeface="Tahoma"/>
              </a:rPr>
              <a:t> </a:t>
            </a:r>
            <a:r>
              <a:rPr sz="2400" b="1" spc="80" dirty="0">
                <a:cs typeface="Tahoma"/>
              </a:rPr>
              <a:t>и</a:t>
            </a:r>
            <a:r>
              <a:rPr sz="2400" b="1" spc="-145" dirty="0">
                <a:cs typeface="Tahoma"/>
              </a:rPr>
              <a:t> </a:t>
            </a:r>
            <a:r>
              <a:rPr sz="2400" b="1" spc="155" dirty="0">
                <a:cs typeface="Tahoma"/>
              </a:rPr>
              <a:t>помощь</a:t>
            </a:r>
            <a:r>
              <a:rPr sz="2400" b="1" spc="-55" dirty="0">
                <a:cs typeface="Tahoma"/>
              </a:rPr>
              <a:t> </a:t>
            </a:r>
            <a:r>
              <a:rPr sz="2400" spc="145" dirty="0">
                <a:cs typeface="Tahoma"/>
              </a:rPr>
              <a:t>—</a:t>
            </a:r>
            <a:r>
              <a:rPr sz="2400" spc="-50" dirty="0">
                <a:cs typeface="Tahoma"/>
              </a:rPr>
              <a:t> </a:t>
            </a:r>
            <a:r>
              <a:rPr sz="2400" spc="40" dirty="0">
                <a:cs typeface="Tahoma"/>
              </a:rPr>
              <a:t>это </a:t>
            </a:r>
            <a:r>
              <a:rPr sz="2400" spc="85" dirty="0">
                <a:cs typeface="Tahoma"/>
              </a:rPr>
              <a:t>участие</a:t>
            </a:r>
            <a:r>
              <a:rPr sz="2400" spc="-55" dirty="0">
                <a:cs typeface="Tahoma"/>
              </a:rPr>
              <a:t> </a:t>
            </a:r>
            <a:r>
              <a:rPr sz="2400" spc="90" dirty="0">
                <a:cs typeface="Tahoma"/>
              </a:rPr>
              <a:t>каждого</a:t>
            </a:r>
            <a:r>
              <a:rPr sz="2400" spc="-55" dirty="0">
                <a:cs typeface="Tahoma"/>
              </a:rPr>
              <a:t> </a:t>
            </a:r>
            <a:r>
              <a:rPr sz="2400" spc="45" dirty="0">
                <a:cs typeface="Tahoma"/>
              </a:rPr>
              <a:t>члена </a:t>
            </a:r>
            <a:r>
              <a:rPr sz="2400" spc="125" dirty="0">
                <a:cs typeface="Tahoma"/>
              </a:rPr>
              <a:t>семьи</a:t>
            </a:r>
            <a:r>
              <a:rPr sz="2400" spc="-50" dirty="0">
                <a:cs typeface="Tahoma"/>
              </a:rPr>
              <a:t> </a:t>
            </a:r>
            <a:r>
              <a:rPr sz="2400" spc="55" dirty="0">
                <a:cs typeface="Tahoma"/>
              </a:rPr>
              <a:t>в</a:t>
            </a:r>
            <a:r>
              <a:rPr sz="2400" spc="-50" dirty="0">
                <a:cs typeface="Tahoma"/>
              </a:rPr>
              <a:t> </a:t>
            </a:r>
            <a:r>
              <a:rPr sz="2400" spc="70" dirty="0">
                <a:cs typeface="Tahoma"/>
              </a:rPr>
              <a:t>жизни</a:t>
            </a:r>
            <a:r>
              <a:rPr sz="2400" spc="-50" dirty="0">
                <a:cs typeface="Tahoma"/>
              </a:rPr>
              <a:t> </a:t>
            </a:r>
            <a:r>
              <a:rPr sz="2400" spc="75" dirty="0">
                <a:cs typeface="Tahoma"/>
              </a:rPr>
              <a:t>дома.</a:t>
            </a:r>
            <a:r>
              <a:rPr sz="2400" spc="-50" dirty="0">
                <a:cs typeface="Tahoma"/>
              </a:rPr>
              <a:t> </a:t>
            </a:r>
            <a:r>
              <a:rPr sz="2400" spc="75" dirty="0">
                <a:cs typeface="Tahoma"/>
              </a:rPr>
              <a:t>Даже ребёнок</a:t>
            </a:r>
            <a:r>
              <a:rPr sz="2400" spc="-55" dirty="0">
                <a:cs typeface="Tahoma"/>
              </a:rPr>
              <a:t> </a:t>
            </a:r>
            <a:r>
              <a:rPr sz="2400" spc="110" dirty="0">
                <a:cs typeface="Tahoma"/>
              </a:rPr>
              <a:t>может</a:t>
            </a:r>
            <a:r>
              <a:rPr sz="2400" spc="-50" dirty="0">
                <a:cs typeface="Tahoma"/>
              </a:rPr>
              <a:t> </a:t>
            </a:r>
            <a:r>
              <a:rPr sz="2400" spc="40" dirty="0">
                <a:cs typeface="Tahoma"/>
              </a:rPr>
              <a:t>помогать: </a:t>
            </a:r>
            <a:r>
              <a:rPr sz="2400" spc="70" dirty="0">
                <a:cs typeface="Tahoma"/>
              </a:rPr>
              <a:t>убирать</a:t>
            </a:r>
            <a:r>
              <a:rPr sz="2400" spc="-45" dirty="0">
                <a:cs typeface="Tahoma"/>
              </a:rPr>
              <a:t> </a:t>
            </a:r>
            <a:r>
              <a:rPr sz="2400" spc="50" dirty="0">
                <a:cs typeface="Tahoma"/>
              </a:rPr>
              <a:t>игрушки,</a:t>
            </a:r>
            <a:r>
              <a:rPr sz="2400" spc="-45" dirty="0">
                <a:cs typeface="Tahoma"/>
              </a:rPr>
              <a:t> </a:t>
            </a:r>
            <a:r>
              <a:rPr sz="2400" spc="50" dirty="0">
                <a:cs typeface="Tahoma"/>
              </a:rPr>
              <a:t>поливать </a:t>
            </a:r>
            <a:r>
              <a:rPr sz="2400" spc="55" dirty="0">
                <a:cs typeface="Tahoma"/>
              </a:rPr>
              <a:t>растения,</a:t>
            </a:r>
            <a:r>
              <a:rPr sz="2400" spc="-35" dirty="0">
                <a:cs typeface="Tahoma"/>
              </a:rPr>
              <a:t> </a:t>
            </a:r>
            <a:r>
              <a:rPr sz="2400" spc="60" dirty="0">
                <a:cs typeface="Tahoma"/>
              </a:rPr>
              <a:t>накрывать</a:t>
            </a:r>
            <a:r>
              <a:rPr sz="2400" spc="-35" dirty="0">
                <a:cs typeface="Tahoma"/>
              </a:rPr>
              <a:t> </a:t>
            </a:r>
            <a:r>
              <a:rPr sz="2400" spc="-25" dirty="0">
                <a:cs typeface="Tahoma"/>
              </a:rPr>
              <a:t>на </a:t>
            </a:r>
            <a:r>
              <a:rPr sz="2400" spc="60" dirty="0">
                <a:cs typeface="Tahoma"/>
              </a:rPr>
              <a:t>стол.</a:t>
            </a:r>
            <a:r>
              <a:rPr sz="2400" spc="-45" dirty="0">
                <a:cs typeface="Tahoma"/>
              </a:rPr>
              <a:t> </a:t>
            </a:r>
            <a:r>
              <a:rPr sz="2400" spc="105" dirty="0">
                <a:cs typeface="Tahoma"/>
              </a:rPr>
              <a:t>Совместные</a:t>
            </a:r>
            <a:r>
              <a:rPr sz="2400" spc="-35" dirty="0">
                <a:cs typeface="Tahoma"/>
              </a:rPr>
              <a:t> </a:t>
            </a:r>
            <a:r>
              <a:rPr sz="2400" spc="55" dirty="0">
                <a:cs typeface="Tahoma"/>
              </a:rPr>
              <a:t>дела </a:t>
            </a:r>
            <a:r>
              <a:rPr sz="2400" spc="65" dirty="0">
                <a:cs typeface="Tahoma"/>
              </a:rPr>
              <a:t>укрепляют</a:t>
            </a:r>
            <a:r>
              <a:rPr sz="2400" spc="-40" dirty="0">
                <a:cs typeface="Tahoma"/>
              </a:rPr>
              <a:t> </a:t>
            </a:r>
            <a:r>
              <a:rPr sz="2400" spc="95" dirty="0">
                <a:cs typeface="Tahoma"/>
              </a:rPr>
              <a:t>семейные </a:t>
            </a:r>
            <a:r>
              <a:rPr sz="2400" spc="40" dirty="0">
                <a:cs typeface="Tahoma"/>
              </a:rPr>
              <a:t>отношения.</a:t>
            </a:r>
            <a:endParaRPr sz="2400" dirty="0">
              <a:cs typeface="Tahoma"/>
            </a:endParaRPr>
          </a:p>
        </p:txBody>
      </p:sp>
      <p:grpSp>
        <p:nvGrpSpPr>
          <p:cNvPr id="15" name="object 44">
            <a:extLst>
              <a:ext uri="{FF2B5EF4-FFF2-40B4-BE49-F238E27FC236}">
                <a16:creationId xmlns:a16="http://schemas.microsoft.com/office/drawing/2014/main" id="{870635BE-781E-D0EE-E442-731415E9E5EC}"/>
              </a:ext>
            </a:extLst>
          </p:cNvPr>
          <p:cNvGrpSpPr/>
          <p:nvPr/>
        </p:nvGrpSpPr>
        <p:grpSpPr>
          <a:xfrm>
            <a:off x="152400" y="526457"/>
            <a:ext cx="4494811" cy="6186170"/>
            <a:chOff x="257724" y="4963670"/>
            <a:chExt cx="3447415" cy="5514340"/>
          </a:xfrm>
        </p:grpSpPr>
        <p:pic>
          <p:nvPicPr>
            <p:cNvPr id="16" name="object 45">
              <a:extLst>
                <a:ext uri="{FF2B5EF4-FFF2-40B4-BE49-F238E27FC236}">
                  <a16:creationId xmlns:a16="http://schemas.microsoft.com/office/drawing/2014/main" id="{3FAD610C-AA51-08B5-11A4-24D1CFFE0EC9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57724" y="5134358"/>
              <a:ext cx="1508756" cy="1511805"/>
            </a:xfrm>
            <a:prstGeom prst="rect">
              <a:avLst/>
            </a:prstGeom>
          </p:spPr>
        </p:pic>
        <p:pic>
          <p:nvPicPr>
            <p:cNvPr id="17" name="object 46">
              <a:extLst>
                <a:ext uri="{FF2B5EF4-FFF2-40B4-BE49-F238E27FC236}">
                  <a16:creationId xmlns:a16="http://schemas.microsoft.com/office/drawing/2014/main" id="{4A71744B-4D35-3501-CD08-EAEE48C6168B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60344" y="5239048"/>
              <a:ext cx="1125938" cy="1126717"/>
            </a:xfrm>
            <a:prstGeom prst="rect">
              <a:avLst/>
            </a:prstGeom>
          </p:spPr>
        </p:pic>
        <p:pic>
          <p:nvPicPr>
            <p:cNvPr id="18" name="object 47">
              <a:extLst>
                <a:ext uri="{FF2B5EF4-FFF2-40B4-BE49-F238E27FC236}">
                  <a16:creationId xmlns:a16="http://schemas.microsoft.com/office/drawing/2014/main" id="{6CE3BCCF-B284-7EE1-0366-D1C55A13133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800012" y="8514590"/>
              <a:ext cx="1508756" cy="1511807"/>
            </a:xfrm>
            <a:prstGeom prst="rect">
              <a:avLst/>
            </a:prstGeom>
          </p:spPr>
        </p:pic>
        <p:pic>
          <p:nvPicPr>
            <p:cNvPr id="19" name="object 48">
              <a:extLst>
                <a:ext uri="{FF2B5EF4-FFF2-40B4-BE49-F238E27FC236}">
                  <a16:creationId xmlns:a16="http://schemas.microsoft.com/office/drawing/2014/main" id="{3A1D2868-84AA-808E-2F84-9E7EE69FA8AD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902317" y="8617488"/>
              <a:ext cx="1125937" cy="1126716"/>
            </a:xfrm>
            <a:prstGeom prst="rect">
              <a:avLst/>
            </a:prstGeom>
          </p:spPr>
        </p:pic>
        <p:pic>
          <p:nvPicPr>
            <p:cNvPr id="20" name="object 49">
              <a:extLst>
                <a:ext uri="{FF2B5EF4-FFF2-40B4-BE49-F238E27FC236}">
                  <a16:creationId xmlns:a16="http://schemas.microsoft.com/office/drawing/2014/main" id="{74AAE4A8-8CF9-2DEB-AF85-4A49AB9F8671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534580" y="4963670"/>
              <a:ext cx="1170428" cy="1173477"/>
            </a:xfrm>
            <a:prstGeom prst="rect">
              <a:avLst/>
            </a:prstGeom>
          </p:spPr>
        </p:pic>
        <p:pic>
          <p:nvPicPr>
            <p:cNvPr id="21" name="object 50">
              <a:extLst>
                <a:ext uri="{FF2B5EF4-FFF2-40B4-BE49-F238E27FC236}">
                  <a16:creationId xmlns:a16="http://schemas.microsoft.com/office/drawing/2014/main" id="{B7FFC12F-62EC-3CCA-7DDE-54F1D54CE3DC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637718" y="5068120"/>
              <a:ext cx="787096" cy="787627"/>
            </a:xfrm>
            <a:prstGeom prst="rect">
              <a:avLst/>
            </a:prstGeom>
          </p:spPr>
        </p:pic>
        <p:pic>
          <p:nvPicPr>
            <p:cNvPr id="22" name="object 51">
              <a:extLst>
                <a:ext uri="{FF2B5EF4-FFF2-40B4-BE49-F238E27FC236}">
                  <a16:creationId xmlns:a16="http://schemas.microsoft.com/office/drawing/2014/main" id="{A7AE5A61-6B67-3510-DE7F-33B5B48FE8C3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19268" y="8813294"/>
              <a:ext cx="1170428" cy="1173479"/>
            </a:xfrm>
            <a:prstGeom prst="rect">
              <a:avLst/>
            </a:prstGeom>
          </p:spPr>
        </p:pic>
        <p:pic>
          <p:nvPicPr>
            <p:cNvPr id="23" name="object 52">
              <a:extLst>
                <a:ext uri="{FF2B5EF4-FFF2-40B4-BE49-F238E27FC236}">
                  <a16:creationId xmlns:a16="http://schemas.microsoft.com/office/drawing/2014/main" id="{926B85F8-8C4D-4FCF-1D61-4619D9455256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21277" y="8917625"/>
              <a:ext cx="787096" cy="787627"/>
            </a:xfrm>
            <a:prstGeom prst="rect">
              <a:avLst/>
            </a:prstGeom>
          </p:spPr>
        </p:pic>
        <p:pic>
          <p:nvPicPr>
            <p:cNvPr id="24" name="object 53">
              <a:extLst>
                <a:ext uri="{FF2B5EF4-FFF2-40B4-BE49-F238E27FC236}">
                  <a16:creationId xmlns:a16="http://schemas.microsoft.com/office/drawing/2014/main" id="{B2667724-1116-08FD-2EDF-A7A4752E0AAB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266612" y="9557006"/>
              <a:ext cx="920492" cy="920495"/>
            </a:xfrm>
            <a:prstGeom prst="rect">
              <a:avLst/>
            </a:prstGeom>
          </p:spPr>
        </p:pic>
        <p:pic>
          <p:nvPicPr>
            <p:cNvPr id="25" name="object 54">
              <a:extLst>
                <a:ext uri="{FF2B5EF4-FFF2-40B4-BE49-F238E27FC236}">
                  <a16:creationId xmlns:a16="http://schemas.microsoft.com/office/drawing/2014/main" id="{79AE7C1B-8F4C-97D5-996C-E019809E1A48}"/>
                </a:ext>
              </a:extLst>
            </p:cNvPr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368887" y="9660558"/>
              <a:ext cx="536943" cy="537328"/>
            </a:xfrm>
            <a:prstGeom prst="rect">
              <a:avLst/>
            </a:prstGeom>
          </p:spPr>
        </p:pic>
      </p:grpSp>
      <p:grpSp>
        <p:nvGrpSpPr>
          <p:cNvPr id="26" name="object 41">
            <a:extLst>
              <a:ext uri="{FF2B5EF4-FFF2-40B4-BE49-F238E27FC236}">
                <a16:creationId xmlns:a16="http://schemas.microsoft.com/office/drawing/2014/main" id="{9D233BB9-165A-D0B7-27C0-B874DAC99FD7}"/>
              </a:ext>
            </a:extLst>
          </p:cNvPr>
          <p:cNvGrpSpPr/>
          <p:nvPr/>
        </p:nvGrpSpPr>
        <p:grpSpPr>
          <a:xfrm>
            <a:off x="10334665" y="1196999"/>
            <a:ext cx="1804764" cy="1644784"/>
            <a:chOff x="3442884" y="6509006"/>
            <a:chExt cx="1173480" cy="1173480"/>
          </a:xfrm>
        </p:grpSpPr>
        <p:pic>
          <p:nvPicPr>
            <p:cNvPr id="27" name="object 42">
              <a:extLst>
                <a:ext uri="{FF2B5EF4-FFF2-40B4-BE49-F238E27FC236}">
                  <a16:creationId xmlns:a16="http://schemas.microsoft.com/office/drawing/2014/main" id="{BA5564D3-CBF0-679D-2BFB-A2C313182801}"/>
                </a:ext>
              </a:extLst>
            </p:cNvPr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442884" y="6509006"/>
              <a:ext cx="1173476" cy="1173477"/>
            </a:xfrm>
            <a:prstGeom prst="rect">
              <a:avLst/>
            </a:prstGeom>
          </p:spPr>
        </p:pic>
        <p:pic>
          <p:nvPicPr>
            <p:cNvPr id="28" name="object 43">
              <a:extLst>
                <a:ext uri="{FF2B5EF4-FFF2-40B4-BE49-F238E27FC236}">
                  <a16:creationId xmlns:a16="http://schemas.microsoft.com/office/drawing/2014/main" id="{C767EA90-9885-04B4-E382-D3424C00948B}"/>
                </a:ext>
              </a:extLst>
            </p:cNvPr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547648" y="6612774"/>
              <a:ext cx="787096" cy="787627"/>
            </a:xfrm>
            <a:prstGeom prst="rect">
              <a:avLst/>
            </a:prstGeom>
          </p:spPr>
        </p:pic>
      </p:grpSp>
      <p:grpSp>
        <p:nvGrpSpPr>
          <p:cNvPr id="29" name="object 55">
            <a:extLst>
              <a:ext uri="{FF2B5EF4-FFF2-40B4-BE49-F238E27FC236}">
                <a16:creationId xmlns:a16="http://schemas.microsoft.com/office/drawing/2014/main" id="{FBC7DA5D-20A6-828C-01F9-43DDE6EEA940}"/>
              </a:ext>
            </a:extLst>
          </p:cNvPr>
          <p:cNvGrpSpPr/>
          <p:nvPr/>
        </p:nvGrpSpPr>
        <p:grpSpPr>
          <a:xfrm>
            <a:off x="5520740" y="4708464"/>
            <a:ext cx="920750" cy="923925"/>
            <a:chOff x="5323500" y="6783326"/>
            <a:chExt cx="920750" cy="923925"/>
          </a:xfrm>
        </p:grpSpPr>
        <p:pic>
          <p:nvPicPr>
            <p:cNvPr id="30" name="object 56">
              <a:extLst>
                <a:ext uri="{FF2B5EF4-FFF2-40B4-BE49-F238E27FC236}">
                  <a16:creationId xmlns:a16="http://schemas.microsoft.com/office/drawing/2014/main" id="{05285099-558C-6CB3-0BE1-E5027B514551}"/>
                </a:ext>
              </a:extLst>
            </p:cNvPr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5323500" y="6783326"/>
              <a:ext cx="920492" cy="923541"/>
            </a:xfrm>
            <a:prstGeom prst="rect">
              <a:avLst/>
            </a:prstGeom>
          </p:spPr>
        </p:pic>
        <p:pic>
          <p:nvPicPr>
            <p:cNvPr id="31" name="object 57">
              <a:extLst>
                <a:ext uri="{FF2B5EF4-FFF2-40B4-BE49-F238E27FC236}">
                  <a16:creationId xmlns:a16="http://schemas.microsoft.com/office/drawing/2014/main" id="{B2F263AB-EAB6-AAE7-A829-F07DBC366DC5}"/>
                </a:ext>
              </a:extLst>
            </p:cNvPr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426703" y="6887296"/>
              <a:ext cx="536943" cy="537326"/>
            </a:xfrm>
            <a:prstGeom prst="rect">
              <a:avLst/>
            </a:prstGeom>
          </p:spPr>
        </p:pic>
      </p:grpSp>
      <p:grpSp>
        <p:nvGrpSpPr>
          <p:cNvPr id="32" name="object 58">
            <a:extLst>
              <a:ext uri="{FF2B5EF4-FFF2-40B4-BE49-F238E27FC236}">
                <a16:creationId xmlns:a16="http://schemas.microsoft.com/office/drawing/2014/main" id="{2FAEE35A-8DF4-0105-79DF-E079CC49A0A3}"/>
              </a:ext>
            </a:extLst>
          </p:cNvPr>
          <p:cNvGrpSpPr/>
          <p:nvPr/>
        </p:nvGrpSpPr>
        <p:grpSpPr>
          <a:xfrm>
            <a:off x="5846346" y="1196999"/>
            <a:ext cx="3317875" cy="1690370"/>
            <a:chOff x="4018956" y="2216050"/>
            <a:chExt cx="3317875" cy="1690370"/>
          </a:xfrm>
        </p:grpSpPr>
        <p:pic>
          <p:nvPicPr>
            <p:cNvPr id="33" name="object 59">
              <a:extLst>
                <a:ext uri="{FF2B5EF4-FFF2-40B4-BE49-F238E27FC236}">
                  <a16:creationId xmlns:a16="http://schemas.microsoft.com/office/drawing/2014/main" id="{12185C9C-C436-1B75-9ED7-BA6420B2422D}"/>
                </a:ext>
              </a:extLst>
            </p:cNvPr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824943" y="2216050"/>
              <a:ext cx="1511807" cy="1511805"/>
            </a:xfrm>
            <a:prstGeom prst="rect">
              <a:avLst/>
            </a:prstGeom>
          </p:spPr>
        </p:pic>
        <p:pic>
          <p:nvPicPr>
            <p:cNvPr id="34" name="object 60">
              <a:extLst>
                <a:ext uri="{FF2B5EF4-FFF2-40B4-BE49-F238E27FC236}">
                  <a16:creationId xmlns:a16="http://schemas.microsoft.com/office/drawing/2014/main" id="{CF78A3DC-61AD-77E5-FA6C-94D64AE36C49}"/>
                </a:ext>
              </a:extLst>
            </p:cNvPr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928442" y="2319863"/>
              <a:ext cx="1125937" cy="1126717"/>
            </a:xfrm>
            <a:prstGeom prst="rect">
              <a:avLst/>
            </a:prstGeom>
          </p:spPr>
        </p:pic>
        <p:pic>
          <p:nvPicPr>
            <p:cNvPr id="35" name="object 61">
              <a:extLst>
                <a:ext uri="{FF2B5EF4-FFF2-40B4-BE49-F238E27FC236}">
                  <a16:creationId xmlns:a16="http://schemas.microsoft.com/office/drawing/2014/main" id="{EDEF8789-057C-D0E1-EC80-9037C725F003}"/>
                </a:ext>
              </a:extLst>
            </p:cNvPr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018956" y="2982470"/>
              <a:ext cx="923540" cy="923541"/>
            </a:xfrm>
            <a:prstGeom prst="rect">
              <a:avLst/>
            </a:prstGeom>
          </p:spPr>
        </p:pic>
        <p:pic>
          <p:nvPicPr>
            <p:cNvPr id="36" name="object 62">
              <a:extLst>
                <a:ext uri="{FF2B5EF4-FFF2-40B4-BE49-F238E27FC236}">
                  <a16:creationId xmlns:a16="http://schemas.microsoft.com/office/drawing/2014/main" id="{EFC4DF17-33BE-C75B-2BB1-9B33245C24C6}"/>
                </a:ext>
              </a:extLst>
            </p:cNvPr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123676" y="3086656"/>
              <a:ext cx="536943" cy="537326"/>
            </a:xfrm>
            <a:prstGeom prst="rect">
              <a:avLst/>
            </a:prstGeom>
          </p:spPr>
        </p:pic>
        <p:pic>
          <p:nvPicPr>
            <p:cNvPr id="37" name="object 63">
              <a:extLst>
                <a:ext uri="{FF2B5EF4-FFF2-40B4-BE49-F238E27FC236}">
                  <a16:creationId xmlns:a16="http://schemas.microsoft.com/office/drawing/2014/main" id="{2CD5965B-9F38-494E-4F8A-07FC4090E95F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687854" y="2321018"/>
              <a:ext cx="1170426" cy="1173476"/>
            </a:xfrm>
            <a:prstGeom prst="rect">
              <a:avLst/>
            </a:prstGeom>
          </p:spPr>
        </p:pic>
        <p:pic>
          <p:nvPicPr>
            <p:cNvPr id="38" name="object 64">
              <a:extLst>
                <a:ext uri="{FF2B5EF4-FFF2-40B4-BE49-F238E27FC236}">
                  <a16:creationId xmlns:a16="http://schemas.microsoft.com/office/drawing/2014/main" id="{B06C7AB6-4C9E-BF9D-C1A9-624EB24482E8}"/>
                </a:ext>
              </a:extLst>
            </p:cNvPr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4791311" y="2424531"/>
              <a:ext cx="787096" cy="78762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106591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Изображение 4" descr="5e413d046f311f1870cb6fa7ad1afd2_4">
            <a:extLst>
              <a:ext uri="{FF2B5EF4-FFF2-40B4-BE49-F238E27FC236}">
                <a16:creationId xmlns:a16="http://schemas.microsoft.com/office/drawing/2014/main" id="{128B1078-C5D4-6204-EFC6-325E63D250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7CFBD1-6438-801E-10FA-131DD395BF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CC3300"/>
                </a:solidFill>
                <a:latin typeface="Bookman Old Style" panose="02050604050505020204" pitchFamily="18" charset="0"/>
              </a:rPr>
              <a:t>Что можно сделать вместе с детьми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4302054-3391-4C4A-C17F-EA4414DEDC37}"/>
              </a:ext>
            </a:extLst>
          </p:cNvPr>
          <p:cNvSpPr txBox="1"/>
          <p:nvPr/>
        </p:nvSpPr>
        <p:spPr>
          <a:xfrm>
            <a:off x="297181" y="1954770"/>
            <a:ext cx="844271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2973705" algn="ctr">
              <a:lnSpc>
                <a:spcPct val="100000"/>
              </a:lnSpc>
            </a:pPr>
            <a:r>
              <a:rPr lang="ru-RU" sz="2400" b="1" spc="140" dirty="0">
                <a:cs typeface="Tahoma"/>
              </a:rPr>
              <a:t>Сделать</a:t>
            </a:r>
            <a:r>
              <a:rPr lang="ru-RU" sz="2400" b="1" spc="-140" dirty="0">
                <a:cs typeface="Tahoma"/>
              </a:rPr>
              <a:t> </a:t>
            </a:r>
            <a:r>
              <a:rPr lang="ru-RU" sz="2400" b="1" spc="150" dirty="0">
                <a:cs typeface="Tahoma"/>
              </a:rPr>
              <a:t>ромашку</a:t>
            </a:r>
            <a:r>
              <a:rPr lang="ru-RU" sz="2400" b="1" spc="-140" dirty="0">
                <a:cs typeface="Tahoma"/>
              </a:rPr>
              <a:t> </a:t>
            </a:r>
            <a:r>
              <a:rPr lang="ru-RU" sz="2400" b="1" spc="120" dirty="0">
                <a:cs typeface="Tahoma"/>
              </a:rPr>
              <a:t>своими </a:t>
            </a:r>
            <a:r>
              <a:rPr lang="ru-RU" sz="2400" b="1" spc="105" dirty="0">
                <a:cs typeface="Tahoma"/>
              </a:rPr>
              <a:t>руками.</a:t>
            </a:r>
            <a:r>
              <a:rPr lang="ru-RU" sz="2400" b="1" spc="-135" dirty="0">
                <a:cs typeface="Tahoma"/>
              </a:rPr>
              <a:t> </a:t>
            </a:r>
            <a:r>
              <a:rPr lang="ru-RU" sz="2400" spc="80" dirty="0">
                <a:cs typeface="Tahoma"/>
              </a:rPr>
              <a:t>Вырежьте</a:t>
            </a:r>
            <a:r>
              <a:rPr lang="ru-RU" sz="2400" spc="-45" dirty="0">
                <a:cs typeface="Tahoma"/>
              </a:rPr>
              <a:t> </a:t>
            </a:r>
            <a:r>
              <a:rPr lang="ru-RU" sz="2400" spc="50" dirty="0">
                <a:cs typeface="Tahoma"/>
              </a:rPr>
              <a:t>из</a:t>
            </a:r>
            <a:r>
              <a:rPr lang="ru-RU" sz="2400" spc="-45" dirty="0">
                <a:cs typeface="Tahoma"/>
              </a:rPr>
              <a:t> </a:t>
            </a:r>
            <a:r>
              <a:rPr lang="ru-RU" sz="2400" spc="85" dirty="0">
                <a:cs typeface="Tahoma"/>
              </a:rPr>
              <a:t>бумаги </a:t>
            </a:r>
            <a:r>
              <a:rPr lang="ru-RU" sz="2400" spc="75" dirty="0">
                <a:cs typeface="Tahoma"/>
              </a:rPr>
              <a:t>белые</a:t>
            </a:r>
            <a:r>
              <a:rPr lang="ru-RU" sz="2400" spc="-40" dirty="0">
                <a:cs typeface="Tahoma"/>
              </a:rPr>
              <a:t> </a:t>
            </a:r>
            <a:r>
              <a:rPr lang="ru-RU" sz="2400" spc="60" dirty="0">
                <a:cs typeface="Tahoma"/>
              </a:rPr>
              <a:t>лепестки,</a:t>
            </a:r>
            <a:r>
              <a:rPr lang="ru-RU" sz="2400" spc="-40" dirty="0">
                <a:cs typeface="Tahoma"/>
              </a:rPr>
              <a:t> </a:t>
            </a:r>
            <a:r>
              <a:rPr lang="ru-RU" sz="2400" spc="70" dirty="0">
                <a:cs typeface="Tahoma"/>
              </a:rPr>
              <a:t>склейте</a:t>
            </a:r>
            <a:r>
              <a:rPr lang="ru-RU" sz="2400" spc="-40" dirty="0">
                <a:cs typeface="Tahoma"/>
              </a:rPr>
              <a:t> </a:t>
            </a:r>
            <a:r>
              <a:rPr lang="ru-RU" sz="2400" spc="40" dirty="0">
                <a:cs typeface="Tahoma"/>
              </a:rPr>
              <a:t>их</a:t>
            </a:r>
            <a:r>
              <a:rPr lang="ru-RU" sz="2400" spc="170" dirty="0">
                <a:cs typeface="Tahoma"/>
              </a:rPr>
              <a:t> с</a:t>
            </a:r>
            <a:r>
              <a:rPr lang="ru-RU" sz="2400" spc="-50" dirty="0">
                <a:cs typeface="Tahoma"/>
              </a:rPr>
              <a:t> </a:t>
            </a:r>
            <a:r>
              <a:rPr lang="ru-RU" sz="2400" spc="65" dirty="0">
                <a:cs typeface="Tahoma"/>
              </a:rPr>
              <a:t>жёлтой</a:t>
            </a:r>
            <a:r>
              <a:rPr lang="ru-RU" sz="2400" spc="-50" dirty="0">
                <a:cs typeface="Tahoma"/>
              </a:rPr>
              <a:t> </a:t>
            </a:r>
            <a:r>
              <a:rPr lang="ru-RU" sz="2400" spc="70" dirty="0">
                <a:cs typeface="Tahoma"/>
              </a:rPr>
              <a:t>серединкой.</a:t>
            </a:r>
            <a:r>
              <a:rPr lang="ru-RU" sz="2400" spc="-45" dirty="0">
                <a:cs typeface="Tahoma"/>
              </a:rPr>
              <a:t> </a:t>
            </a:r>
            <a:r>
              <a:rPr lang="ru-RU" sz="2400" spc="60" dirty="0">
                <a:cs typeface="Tahoma"/>
              </a:rPr>
              <a:t>На </a:t>
            </a:r>
            <a:r>
              <a:rPr lang="ru-RU" sz="2400" spc="114" dirty="0">
                <a:cs typeface="Tahoma"/>
              </a:rPr>
              <a:t>каждом</a:t>
            </a:r>
            <a:r>
              <a:rPr lang="ru-RU" sz="2400" spc="-55" dirty="0">
                <a:cs typeface="Tahoma"/>
              </a:rPr>
              <a:t> </a:t>
            </a:r>
            <a:r>
              <a:rPr lang="ru-RU" sz="2400" spc="75" dirty="0">
                <a:cs typeface="Tahoma"/>
              </a:rPr>
              <a:t>лепестке</a:t>
            </a:r>
            <a:r>
              <a:rPr lang="ru-RU" sz="2400" spc="-50" dirty="0">
                <a:cs typeface="Tahoma"/>
              </a:rPr>
              <a:t> </a:t>
            </a:r>
            <a:r>
              <a:rPr lang="ru-RU" sz="2400" spc="95" dirty="0">
                <a:cs typeface="Tahoma"/>
              </a:rPr>
              <a:t>можно </a:t>
            </a:r>
            <a:r>
              <a:rPr lang="ru-RU" sz="2400" spc="50" dirty="0">
                <a:cs typeface="Tahoma"/>
              </a:rPr>
              <a:t>написать,</a:t>
            </a:r>
            <a:r>
              <a:rPr lang="ru-RU" sz="2400" spc="-20" dirty="0">
                <a:cs typeface="Tahoma"/>
              </a:rPr>
              <a:t> </a:t>
            </a:r>
            <a:r>
              <a:rPr lang="ru-RU" sz="2400" spc="60" dirty="0">
                <a:cs typeface="Tahoma"/>
              </a:rPr>
              <a:t>за</a:t>
            </a:r>
            <a:r>
              <a:rPr lang="ru-RU" sz="2400" spc="-15" dirty="0">
                <a:cs typeface="Tahoma"/>
              </a:rPr>
              <a:t> </a:t>
            </a:r>
            <a:r>
              <a:rPr lang="ru-RU" sz="2400" dirty="0">
                <a:cs typeface="Tahoma"/>
              </a:rPr>
              <a:t>что</a:t>
            </a:r>
            <a:r>
              <a:rPr lang="ru-RU" sz="2400" spc="-15" dirty="0">
                <a:cs typeface="Tahoma"/>
              </a:rPr>
              <a:t> </a:t>
            </a:r>
            <a:r>
              <a:rPr lang="ru-RU" sz="2400" spc="100" dirty="0">
                <a:cs typeface="Tahoma"/>
              </a:rPr>
              <a:t>Вы</a:t>
            </a:r>
            <a:r>
              <a:rPr lang="ru-RU" sz="2400" spc="-20" dirty="0">
                <a:cs typeface="Tahoma"/>
              </a:rPr>
              <a:t> </a:t>
            </a:r>
            <a:r>
              <a:rPr lang="ru-RU" sz="2400" spc="45" dirty="0">
                <a:cs typeface="Tahoma"/>
              </a:rPr>
              <a:t>любите </a:t>
            </a:r>
            <a:r>
              <a:rPr lang="ru-RU" sz="2400" spc="60" dirty="0">
                <a:cs typeface="Tahoma"/>
              </a:rPr>
              <a:t>членов</a:t>
            </a:r>
            <a:r>
              <a:rPr lang="ru-RU" sz="2400" spc="-40" dirty="0">
                <a:cs typeface="Tahoma"/>
              </a:rPr>
              <a:t> </a:t>
            </a:r>
            <a:r>
              <a:rPr lang="ru-RU" sz="2400" spc="90" dirty="0">
                <a:cs typeface="Tahoma"/>
              </a:rPr>
              <a:t>своей</a:t>
            </a:r>
            <a:r>
              <a:rPr lang="ru-RU" sz="2400" spc="-35" dirty="0">
                <a:cs typeface="Tahoma"/>
              </a:rPr>
              <a:t> </a:t>
            </a:r>
            <a:r>
              <a:rPr lang="ru-RU" sz="2400" spc="75" dirty="0">
                <a:cs typeface="Tahoma"/>
              </a:rPr>
              <a:t>семьи.</a:t>
            </a:r>
            <a:endParaRPr lang="ru-RU" sz="2400" dirty="0">
              <a:cs typeface="Tahoma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5B81C4D-D291-8242-E3F0-7A648C7ABDF7}"/>
              </a:ext>
            </a:extLst>
          </p:cNvPr>
          <p:cNvSpPr txBox="1"/>
          <p:nvPr/>
        </p:nvSpPr>
        <p:spPr>
          <a:xfrm>
            <a:off x="3603171" y="4889366"/>
            <a:ext cx="836022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89275" marR="5080" algn="r">
              <a:lnSpc>
                <a:spcPct val="100000"/>
              </a:lnSpc>
            </a:pPr>
            <a:r>
              <a:rPr lang="ru-RU" sz="2400" b="1" spc="114" dirty="0">
                <a:cs typeface="Tahoma"/>
              </a:rPr>
              <a:t>Нарисовать</a:t>
            </a:r>
            <a:r>
              <a:rPr lang="ru-RU" sz="2400" b="1" spc="-130" dirty="0">
                <a:cs typeface="Tahoma"/>
              </a:rPr>
              <a:t> </a:t>
            </a:r>
            <a:r>
              <a:rPr lang="ru-RU" sz="2400" b="1" spc="120" dirty="0">
                <a:cs typeface="Tahoma"/>
              </a:rPr>
              <a:t>«Семейное </a:t>
            </a:r>
            <a:r>
              <a:rPr lang="ru-RU" sz="2400" b="1" spc="110" dirty="0">
                <a:cs typeface="Tahoma"/>
              </a:rPr>
              <a:t>дерево».</a:t>
            </a:r>
            <a:r>
              <a:rPr lang="ru-RU" sz="2400" b="1" spc="-130" dirty="0">
                <a:cs typeface="Tahoma"/>
              </a:rPr>
              <a:t> </a:t>
            </a:r>
            <a:r>
              <a:rPr lang="ru-RU" sz="2400" spc="75" dirty="0">
                <a:cs typeface="Tahoma"/>
              </a:rPr>
              <a:t>Нарисуйте</a:t>
            </a:r>
            <a:r>
              <a:rPr lang="ru-RU" sz="2400" spc="-45" dirty="0">
                <a:cs typeface="Tahoma"/>
              </a:rPr>
              <a:t> </a:t>
            </a:r>
            <a:r>
              <a:rPr lang="ru-RU" sz="2400" spc="80" dirty="0">
                <a:cs typeface="Tahoma"/>
              </a:rPr>
              <a:t>ствол </a:t>
            </a:r>
            <a:r>
              <a:rPr lang="ru-RU" sz="2400" spc="60" dirty="0">
                <a:cs typeface="Tahoma"/>
              </a:rPr>
              <a:t>дерева,</a:t>
            </a:r>
          </a:p>
          <a:p>
            <a:pPr marL="3089275" marR="5080" algn="r">
              <a:lnSpc>
                <a:spcPct val="100000"/>
              </a:lnSpc>
            </a:pPr>
            <a:r>
              <a:rPr lang="ru-RU" sz="2400" spc="-50" dirty="0">
                <a:cs typeface="Tahoma"/>
              </a:rPr>
              <a:t> </a:t>
            </a:r>
            <a:r>
              <a:rPr lang="ru-RU" sz="2400" spc="55" dirty="0">
                <a:cs typeface="Tahoma"/>
              </a:rPr>
              <a:t>а</a:t>
            </a:r>
            <a:r>
              <a:rPr lang="ru-RU" sz="2400" spc="-45" dirty="0">
                <a:cs typeface="Tahoma"/>
              </a:rPr>
              <a:t> </a:t>
            </a:r>
            <a:r>
              <a:rPr lang="ru-RU" sz="2400" spc="100" dirty="0">
                <a:cs typeface="Tahoma"/>
              </a:rPr>
              <a:t>вместо</a:t>
            </a:r>
            <a:r>
              <a:rPr lang="ru-RU" sz="2400" spc="-50" dirty="0">
                <a:cs typeface="Tahoma"/>
              </a:rPr>
              <a:t> </a:t>
            </a:r>
            <a:r>
              <a:rPr lang="ru-RU" sz="2400" spc="85" dirty="0">
                <a:cs typeface="Tahoma"/>
              </a:rPr>
              <a:t>листьев</a:t>
            </a:r>
            <a:r>
              <a:rPr lang="ru-RU" sz="2400" spc="-45" dirty="0">
                <a:cs typeface="Tahoma"/>
              </a:rPr>
              <a:t> </a:t>
            </a:r>
            <a:r>
              <a:rPr lang="ru-RU" sz="2400" spc="95" dirty="0">
                <a:cs typeface="Tahoma"/>
              </a:rPr>
              <a:t>— </a:t>
            </a:r>
            <a:r>
              <a:rPr lang="ru-RU" sz="2400" spc="60" dirty="0">
                <a:cs typeface="Tahoma"/>
              </a:rPr>
              <a:t>отпечатки</a:t>
            </a:r>
            <a:r>
              <a:rPr lang="ru-RU" sz="2400" spc="-40" dirty="0">
                <a:cs typeface="Tahoma"/>
              </a:rPr>
              <a:t> </a:t>
            </a:r>
            <a:r>
              <a:rPr lang="ru-RU" sz="2400" spc="65" dirty="0">
                <a:cs typeface="Tahoma"/>
              </a:rPr>
              <a:t>пальцев</a:t>
            </a:r>
            <a:r>
              <a:rPr lang="ru-RU" sz="2400" spc="-35" dirty="0">
                <a:cs typeface="Tahoma"/>
              </a:rPr>
              <a:t> </a:t>
            </a:r>
            <a:r>
              <a:rPr lang="ru-RU" sz="2400" spc="70" dirty="0">
                <a:cs typeface="Tahoma"/>
              </a:rPr>
              <a:t>всех </a:t>
            </a:r>
            <a:r>
              <a:rPr lang="ru-RU" sz="2400" spc="60" dirty="0">
                <a:cs typeface="Tahoma"/>
              </a:rPr>
              <a:t>членов</a:t>
            </a:r>
            <a:r>
              <a:rPr lang="ru-RU" sz="2400" spc="-35" dirty="0">
                <a:cs typeface="Tahoma"/>
              </a:rPr>
              <a:t> </a:t>
            </a:r>
            <a:r>
              <a:rPr lang="ru-RU" sz="2400" spc="80" dirty="0">
                <a:cs typeface="Tahoma"/>
              </a:rPr>
              <a:t>семьи.</a:t>
            </a:r>
            <a:endParaRPr lang="ru-RU" sz="2400" dirty="0">
              <a:cs typeface="Tahoma"/>
            </a:endParaRPr>
          </a:p>
        </p:txBody>
      </p:sp>
      <p:grpSp>
        <p:nvGrpSpPr>
          <p:cNvPr id="14" name="object 35">
            <a:extLst>
              <a:ext uri="{FF2B5EF4-FFF2-40B4-BE49-F238E27FC236}">
                <a16:creationId xmlns:a16="http://schemas.microsoft.com/office/drawing/2014/main" id="{758DE4EB-6540-3DF9-F640-0E4C16CF6D75}"/>
              </a:ext>
            </a:extLst>
          </p:cNvPr>
          <p:cNvGrpSpPr/>
          <p:nvPr/>
        </p:nvGrpSpPr>
        <p:grpSpPr>
          <a:xfrm>
            <a:off x="6466595" y="1231686"/>
            <a:ext cx="3986602" cy="3822864"/>
            <a:chOff x="3905541" y="1557567"/>
            <a:chExt cx="2776855" cy="2741930"/>
          </a:xfrm>
        </p:grpSpPr>
        <p:pic>
          <p:nvPicPr>
            <p:cNvPr id="15" name="object 36">
              <a:extLst>
                <a:ext uri="{FF2B5EF4-FFF2-40B4-BE49-F238E27FC236}">
                  <a16:creationId xmlns:a16="http://schemas.microsoft.com/office/drawing/2014/main" id="{E866077A-40EA-B212-37CB-9EF4E8E6C80F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057624" y="1662686"/>
              <a:ext cx="2624324" cy="2630422"/>
            </a:xfrm>
            <a:prstGeom prst="rect">
              <a:avLst/>
            </a:prstGeom>
          </p:spPr>
        </p:pic>
        <p:pic>
          <p:nvPicPr>
            <p:cNvPr id="16" name="object 37">
              <a:extLst>
                <a:ext uri="{FF2B5EF4-FFF2-40B4-BE49-F238E27FC236}">
                  <a16:creationId xmlns:a16="http://schemas.microsoft.com/office/drawing/2014/main" id="{F93D5D5F-CC71-30F0-29E3-C0B29F2301F3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05541" y="1557567"/>
              <a:ext cx="2741408" cy="2741408"/>
            </a:xfrm>
            <a:prstGeom prst="rect">
              <a:avLst/>
            </a:prstGeom>
          </p:spPr>
        </p:pic>
      </p:grpSp>
      <p:grpSp>
        <p:nvGrpSpPr>
          <p:cNvPr id="17" name="object 38">
            <a:extLst>
              <a:ext uri="{FF2B5EF4-FFF2-40B4-BE49-F238E27FC236}">
                <a16:creationId xmlns:a16="http://schemas.microsoft.com/office/drawing/2014/main" id="{46A00F48-0191-88B0-A18F-995ADE05E0B9}"/>
              </a:ext>
            </a:extLst>
          </p:cNvPr>
          <p:cNvGrpSpPr/>
          <p:nvPr/>
        </p:nvGrpSpPr>
        <p:grpSpPr>
          <a:xfrm>
            <a:off x="3603171" y="4198640"/>
            <a:ext cx="3066916" cy="2798425"/>
            <a:chOff x="899892" y="3936494"/>
            <a:chExt cx="2390140" cy="2390140"/>
          </a:xfrm>
        </p:grpSpPr>
        <p:pic>
          <p:nvPicPr>
            <p:cNvPr id="18" name="object 39">
              <a:extLst>
                <a:ext uri="{FF2B5EF4-FFF2-40B4-BE49-F238E27FC236}">
                  <a16:creationId xmlns:a16="http://schemas.microsoft.com/office/drawing/2014/main" id="{6B4DC000-6D18-C8C3-68EA-151194E8085D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99892" y="3936494"/>
              <a:ext cx="2389631" cy="2389629"/>
            </a:xfrm>
            <a:prstGeom prst="rect">
              <a:avLst/>
            </a:prstGeom>
          </p:spPr>
        </p:pic>
        <p:pic>
          <p:nvPicPr>
            <p:cNvPr id="19" name="object 40">
              <a:extLst>
                <a:ext uri="{FF2B5EF4-FFF2-40B4-BE49-F238E27FC236}">
                  <a16:creationId xmlns:a16="http://schemas.microsoft.com/office/drawing/2014/main" id="{BFAEEB2D-374E-A724-946B-2641532C4087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12129" y="4044467"/>
              <a:ext cx="2007079" cy="200708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518661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Изображение 4" descr="5e413d046f311f1870cb6fa7ad1afd2_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1028605" y="0"/>
            <a:ext cx="10515600" cy="1325563"/>
          </a:xfrm>
        </p:spPr>
        <p:txBody>
          <a:bodyPr/>
          <a:lstStyle/>
          <a:p>
            <a:pPr algn="ctr"/>
            <a:r>
              <a:rPr lang="en-US" altLang="en-US" dirty="0" err="1">
                <a:solidFill>
                  <a:srgbClr val="CC3300"/>
                </a:solidFill>
                <a:latin typeface="Bookman Old Style" panose="02050604050505020204" pitchFamily="18" charset="0"/>
              </a:rPr>
              <a:t>Семейные</a:t>
            </a:r>
            <a:r>
              <a:rPr lang="en-US" altLang="ru-RU" dirty="0">
                <a:solidFill>
                  <a:srgbClr val="CC3300"/>
                </a:solidFill>
                <a:latin typeface="Bookman Old Style" panose="02050604050505020204" pitchFamily="18" charset="0"/>
              </a:rPr>
              <a:t> </a:t>
            </a:r>
            <a:r>
              <a:rPr lang="en-US" altLang="en-US" dirty="0" err="1">
                <a:solidFill>
                  <a:srgbClr val="CC3300"/>
                </a:solidFill>
                <a:latin typeface="Bookman Old Style" panose="02050604050505020204" pitchFamily="18" charset="0"/>
              </a:rPr>
              <a:t>традиции</a:t>
            </a:r>
            <a:endParaRPr lang="en-US" altLang="en-US" dirty="0">
              <a:solidFill>
                <a:srgbClr val="CC33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7" name="Замещающее содержимое 6"/>
          <p:cNvSpPr>
            <a:spLocks noGrp="1"/>
          </p:cNvSpPr>
          <p:nvPr>
            <p:ph idx="1"/>
          </p:nvPr>
        </p:nvSpPr>
        <p:spPr>
          <a:xfrm>
            <a:off x="185153" y="1247699"/>
            <a:ext cx="4772506" cy="3285002"/>
          </a:xfrm>
        </p:spPr>
        <p:txBody>
          <a:bodyPr wrap="square">
            <a:spAutoFit/>
          </a:bodyPr>
          <a:lstStyle/>
          <a:p>
            <a:pPr algn="ctr"/>
            <a:r>
              <a:rPr lang="en-US" altLang="en-US" sz="3200" b="1" i="1" dirty="0">
                <a:solidFill>
                  <a:schemeClr val="tx1"/>
                </a:solidFill>
                <a:latin typeface="+mn-lt"/>
              </a:rPr>
              <a:t>В</a:t>
            </a:r>
            <a:r>
              <a:rPr lang="en-US" altLang="ru-RU" sz="3200" b="1" i="1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en-US" sz="3200" b="1" i="1" dirty="0" err="1">
                <a:solidFill>
                  <a:schemeClr val="tx1"/>
                </a:solidFill>
                <a:latin typeface="+mn-lt"/>
              </a:rPr>
              <a:t>каждой</a:t>
            </a:r>
            <a:r>
              <a:rPr lang="en-US" altLang="ru-RU" sz="3200" b="1" i="1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en-US" sz="3200" b="1" i="1" dirty="0" err="1">
                <a:solidFill>
                  <a:schemeClr val="tx1"/>
                </a:solidFill>
                <a:latin typeface="+mn-lt"/>
              </a:rPr>
              <a:t>семье</a:t>
            </a:r>
            <a:r>
              <a:rPr lang="en-US" altLang="ru-RU" sz="3200" b="1" i="1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en-US" sz="3200" b="1" i="1" dirty="0" err="1">
                <a:solidFill>
                  <a:schemeClr val="tx1"/>
                </a:solidFill>
                <a:latin typeface="+mn-lt"/>
              </a:rPr>
              <a:t>есть</a:t>
            </a:r>
            <a:r>
              <a:rPr lang="en-US" altLang="ru-RU" sz="3200" b="1" i="1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en-US" sz="3200" b="1" i="1" dirty="0" err="1">
                <a:solidFill>
                  <a:schemeClr val="tx1"/>
                </a:solidFill>
                <a:latin typeface="+mn-lt"/>
              </a:rPr>
              <a:t>свои</a:t>
            </a:r>
            <a:r>
              <a:rPr lang="en-US" altLang="ru-RU" sz="3200" b="1" i="1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en-US" sz="3200" b="1" i="1" dirty="0" err="1">
                <a:solidFill>
                  <a:schemeClr val="tx1"/>
                </a:solidFill>
                <a:latin typeface="+mn-lt"/>
              </a:rPr>
              <a:t>традиции</a:t>
            </a:r>
            <a:r>
              <a:rPr lang="en-US" altLang="ru-RU" sz="3200" b="1" i="1" dirty="0">
                <a:solidFill>
                  <a:schemeClr val="tx1"/>
                </a:solidFill>
                <a:latin typeface="+mn-lt"/>
              </a:rPr>
              <a:t>.</a:t>
            </a:r>
          </a:p>
          <a:p>
            <a:r>
              <a:rPr lang="en-US" altLang="en-US" dirty="0" err="1">
                <a:solidFill>
                  <a:schemeClr val="tx1"/>
                </a:solidFill>
                <a:latin typeface="+mn-lt"/>
              </a:rPr>
              <a:t>Например</a:t>
            </a:r>
            <a:r>
              <a:rPr lang="en-US" altLang="ru-RU" dirty="0">
                <a:solidFill>
                  <a:schemeClr val="tx1"/>
                </a:solidFill>
                <a:latin typeface="+mn-lt"/>
              </a:rPr>
              <a:t>: </a:t>
            </a:r>
            <a:r>
              <a:rPr lang="en-US" altLang="en-US" dirty="0" err="1">
                <a:solidFill>
                  <a:schemeClr val="tx1"/>
                </a:solidFill>
                <a:latin typeface="+mn-lt"/>
              </a:rPr>
              <a:t>вместе</a:t>
            </a:r>
            <a:r>
              <a:rPr lang="en-US" altLang="ru-RU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+mn-lt"/>
              </a:rPr>
              <a:t>ужинать</a:t>
            </a:r>
            <a:r>
              <a:rPr lang="en-US" altLang="ru-RU" dirty="0">
                <a:solidFill>
                  <a:schemeClr val="tx1"/>
                </a:solidFill>
                <a:latin typeface="+mn-lt"/>
              </a:rPr>
              <a:t>, </a:t>
            </a:r>
            <a:r>
              <a:rPr lang="en-US" altLang="en-US" dirty="0" err="1">
                <a:solidFill>
                  <a:schemeClr val="tx1"/>
                </a:solidFill>
                <a:latin typeface="+mn-lt"/>
              </a:rPr>
              <a:t>гулять</a:t>
            </a:r>
            <a:r>
              <a:rPr lang="en-US" altLang="ru-RU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+mn-lt"/>
              </a:rPr>
              <a:t>по</a:t>
            </a:r>
            <a:r>
              <a:rPr lang="en-US" altLang="ru-RU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+mn-lt"/>
              </a:rPr>
              <a:t>выходным</a:t>
            </a:r>
            <a:r>
              <a:rPr lang="en-US" altLang="ru-RU" dirty="0">
                <a:solidFill>
                  <a:schemeClr val="tx1"/>
                </a:solidFill>
                <a:latin typeface="+mn-lt"/>
              </a:rPr>
              <a:t>, </a:t>
            </a:r>
            <a:r>
              <a:rPr lang="en-US" altLang="en-US" dirty="0" err="1">
                <a:solidFill>
                  <a:schemeClr val="tx1"/>
                </a:solidFill>
                <a:latin typeface="+mn-lt"/>
              </a:rPr>
              <a:t>праздновать</a:t>
            </a:r>
            <a:r>
              <a:rPr lang="en-US" altLang="ru-RU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+mn-lt"/>
              </a:rPr>
              <a:t>дни</a:t>
            </a:r>
            <a:r>
              <a:rPr lang="en-US" altLang="ru-RU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en-US" dirty="0" err="1">
                <a:solidFill>
                  <a:schemeClr val="tx1"/>
                </a:solidFill>
                <a:latin typeface="+mn-lt"/>
              </a:rPr>
              <a:t>рождения</a:t>
            </a:r>
            <a:r>
              <a:rPr lang="en-US" altLang="ru-RU" dirty="0">
                <a:solidFill>
                  <a:schemeClr val="tx1"/>
                </a:solidFill>
                <a:latin typeface="+mn-lt"/>
              </a:rPr>
              <a:t>.</a:t>
            </a:r>
          </a:p>
          <a:p>
            <a:pPr algn="ctr"/>
            <a:r>
              <a:rPr lang="en-US" altLang="en-US" sz="3200" b="1" dirty="0" err="1">
                <a:solidFill>
                  <a:schemeClr val="tx1"/>
                </a:solidFill>
                <a:latin typeface="+mn-lt"/>
              </a:rPr>
              <a:t>Традиции</a:t>
            </a:r>
            <a:r>
              <a:rPr lang="en-US" altLang="ru-RU" sz="3200" b="1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en-US" sz="3200" b="1" dirty="0" err="1">
                <a:solidFill>
                  <a:schemeClr val="tx1"/>
                </a:solidFill>
                <a:latin typeface="+mn-lt"/>
              </a:rPr>
              <a:t>делают</a:t>
            </a:r>
            <a:r>
              <a:rPr lang="en-US" altLang="ru-RU" sz="3200" b="1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en-US" sz="3200" b="1" dirty="0" err="1">
                <a:solidFill>
                  <a:schemeClr val="tx1"/>
                </a:solidFill>
                <a:latin typeface="+mn-lt"/>
              </a:rPr>
              <a:t>семью</a:t>
            </a:r>
            <a:r>
              <a:rPr lang="en-US" altLang="ru-RU" sz="3200" b="1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en-US" sz="3200" b="1" dirty="0" err="1">
                <a:solidFill>
                  <a:schemeClr val="tx1"/>
                </a:solidFill>
                <a:latin typeface="+mn-lt"/>
              </a:rPr>
              <a:t>крепче</a:t>
            </a:r>
            <a:r>
              <a:rPr lang="en-US" altLang="ru-RU" sz="3200" b="1" dirty="0">
                <a:solidFill>
                  <a:schemeClr val="tx1"/>
                </a:solidFill>
                <a:latin typeface="+mn-lt"/>
              </a:rPr>
              <a:t>!</a:t>
            </a:r>
          </a:p>
        </p:txBody>
      </p:sp>
      <p:pic>
        <p:nvPicPr>
          <p:cNvPr id="2" name="Изображение 1" descr="539968846f511f19839f2c6bc857581_4 копия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0" y="1132245"/>
            <a:ext cx="3320048" cy="33200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E2F069B-67D1-2C77-B346-29ED72A62B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7658" y="3047003"/>
            <a:ext cx="3684072" cy="36840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Изображение 4" descr="5e413d046f311f1870cb6fa7ad1afd2_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647700" y="127816"/>
            <a:ext cx="10515600" cy="1036955"/>
          </a:xfrm>
        </p:spPr>
        <p:txBody>
          <a:bodyPr/>
          <a:lstStyle/>
          <a:p>
            <a:pPr algn="ctr"/>
            <a:r>
              <a:rPr lang="en-US" altLang="en-US" dirty="0" err="1">
                <a:solidFill>
                  <a:srgbClr val="CC3300"/>
                </a:solidFill>
                <a:latin typeface="Bookman Old Style" panose="02050604050505020204" pitchFamily="18" charset="0"/>
              </a:rPr>
              <a:t>Стихи</a:t>
            </a:r>
            <a:r>
              <a:rPr lang="en-US" altLang="ru-RU" dirty="0">
                <a:solidFill>
                  <a:srgbClr val="CC3300"/>
                </a:solidFill>
                <a:latin typeface="Bookman Old Style" panose="02050604050505020204" pitchFamily="18" charset="0"/>
              </a:rPr>
              <a:t> </a:t>
            </a:r>
            <a:r>
              <a:rPr lang="en-US" altLang="en-US" dirty="0">
                <a:solidFill>
                  <a:srgbClr val="CC3300"/>
                </a:solidFill>
                <a:latin typeface="Bookman Old Style" panose="02050604050505020204" pitchFamily="18" charset="0"/>
              </a:rPr>
              <a:t>о</a:t>
            </a:r>
            <a:r>
              <a:rPr lang="en-US" altLang="ru-RU" dirty="0">
                <a:solidFill>
                  <a:srgbClr val="CC3300"/>
                </a:solidFill>
                <a:latin typeface="Bookman Old Style" panose="02050604050505020204" pitchFamily="18" charset="0"/>
              </a:rPr>
              <a:t> </a:t>
            </a:r>
            <a:r>
              <a:rPr lang="en-US" altLang="en-US" dirty="0" err="1">
                <a:solidFill>
                  <a:srgbClr val="CC3300"/>
                </a:solidFill>
                <a:latin typeface="Bookman Old Style" panose="02050604050505020204" pitchFamily="18" charset="0"/>
              </a:rPr>
              <a:t>семье</a:t>
            </a:r>
            <a:endParaRPr lang="en-US" altLang="en-US" dirty="0">
              <a:solidFill>
                <a:srgbClr val="CC3300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7" name="Замещающее содержимое 6"/>
          <p:cNvSpPr>
            <a:spLocks noGrp="1"/>
          </p:cNvSpPr>
          <p:nvPr>
            <p:ph idx="1"/>
          </p:nvPr>
        </p:nvSpPr>
        <p:spPr>
          <a:xfrm>
            <a:off x="647700" y="1825625"/>
            <a:ext cx="5448300" cy="4279120"/>
          </a:xfrm>
        </p:spPr>
        <p:txBody>
          <a:bodyPr wrap="square">
            <a:spAutoFit/>
          </a:bodyPr>
          <a:lstStyle/>
          <a:p>
            <a:pPr algn="ctr"/>
            <a:r>
              <a:rPr lang="en-US" altLang="en-US" sz="3200" dirty="0" err="1">
                <a:solidFill>
                  <a:schemeClr val="tx1"/>
                </a:solidFill>
                <a:latin typeface="+mn-lt"/>
              </a:rPr>
              <a:t>Семья</a:t>
            </a:r>
            <a:r>
              <a:rPr lang="en-US" altLang="ru-RU" sz="3200" dirty="0">
                <a:solidFill>
                  <a:schemeClr val="tx1"/>
                </a:solidFill>
                <a:latin typeface="+mn-lt"/>
              </a:rPr>
              <a:t> — </a:t>
            </a:r>
            <a:r>
              <a:rPr lang="en-US" altLang="en-US" sz="3200" dirty="0" err="1">
                <a:solidFill>
                  <a:schemeClr val="tx1"/>
                </a:solidFill>
                <a:latin typeface="+mn-lt"/>
              </a:rPr>
              <a:t>это</a:t>
            </a:r>
            <a:r>
              <a:rPr lang="en-US" altLang="ru-RU" sz="32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en-US" sz="3200" dirty="0" err="1">
                <a:solidFill>
                  <a:schemeClr val="tx1"/>
                </a:solidFill>
                <a:latin typeface="+mn-lt"/>
              </a:rPr>
              <a:t>мама</a:t>
            </a:r>
            <a:r>
              <a:rPr lang="en-US" altLang="ru-RU" sz="3200" dirty="0">
                <a:solidFill>
                  <a:schemeClr val="tx1"/>
                </a:solidFill>
                <a:latin typeface="+mn-lt"/>
              </a:rPr>
              <a:t>, </a:t>
            </a:r>
            <a:endParaRPr lang="ru-RU" altLang="ru-RU" sz="3200" dirty="0">
              <a:solidFill>
                <a:schemeClr val="tx1"/>
              </a:solidFill>
              <a:latin typeface="+mn-lt"/>
            </a:endParaRPr>
          </a:p>
          <a:p>
            <a:pPr algn="ctr"/>
            <a:r>
              <a:rPr lang="en-US" altLang="en-US" sz="3200" dirty="0" err="1">
                <a:solidFill>
                  <a:schemeClr val="tx1"/>
                </a:solidFill>
                <a:latin typeface="+mn-lt"/>
              </a:rPr>
              <a:t>семья</a:t>
            </a:r>
            <a:r>
              <a:rPr lang="en-US" altLang="ru-RU" sz="3200" dirty="0">
                <a:solidFill>
                  <a:schemeClr val="tx1"/>
                </a:solidFill>
                <a:latin typeface="+mn-lt"/>
              </a:rPr>
              <a:t> — </a:t>
            </a:r>
            <a:r>
              <a:rPr lang="en-US" altLang="en-US" sz="3200" dirty="0" err="1">
                <a:solidFill>
                  <a:schemeClr val="tx1"/>
                </a:solidFill>
                <a:latin typeface="+mn-lt"/>
              </a:rPr>
              <a:t>это</a:t>
            </a:r>
            <a:r>
              <a:rPr lang="en-US" altLang="ru-RU" sz="32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en-US" sz="3200" dirty="0" err="1">
                <a:solidFill>
                  <a:schemeClr val="tx1"/>
                </a:solidFill>
                <a:latin typeface="+mn-lt"/>
              </a:rPr>
              <a:t>папа</a:t>
            </a:r>
            <a:r>
              <a:rPr lang="en-US" altLang="ru-RU" sz="3200" dirty="0">
                <a:solidFill>
                  <a:schemeClr val="tx1"/>
                </a:solidFill>
                <a:latin typeface="+mn-lt"/>
              </a:rPr>
              <a:t>,</a:t>
            </a:r>
          </a:p>
          <a:p>
            <a:pPr algn="ctr"/>
            <a:r>
              <a:rPr lang="en-US" altLang="en-US" sz="3200" dirty="0" err="1">
                <a:solidFill>
                  <a:schemeClr val="tx1"/>
                </a:solidFill>
                <a:latin typeface="+mn-lt"/>
              </a:rPr>
              <a:t>Семья</a:t>
            </a:r>
            <a:r>
              <a:rPr lang="en-US" altLang="ru-RU" sz="3200" dirty="0">
                <a:solidFill>
                  <a:schemeClr val="tx1"/>
                </a:solidFill>
                <a:latin typeface="+mn-lt"/>
              </a:rPr>
              <a:t> — </a:t>
            </a:r>
            <a:r>
              <a:rPr lang="en-US" altLang="en-US" sz="3200" dirty="0" err="1">
                <a:solidFill>
                  <a:schemeClr val="tx1"/>
                </a:solidFill>
                <a:latin typeface="+mn-lt"/>
              </a:rPr>
              <a:t>это</a:t>
            </a:r>
            <a:r>
              <a:rPr lang="en-US" altLang="ru-RU" sz="32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en-US" sz="3200" dirty="0" err="1">
                <a:solidFill>
                  <a:schemeClr val="tx1"/>
                </a:solidFill>
                <a:latin typeface="+mn-lt"/>
              </a:rPr>
              <a:t>дедушка</a:t>
            </a:r>
            <a:r>
              <a:rPr lang="en-US" altLang="ru-RU" sz="3200" dirty="0">
                <a:solidFill>
                  <a:schemeClr val="tx1"/>
                </a:solidFill>
                <a:latin typeface="+mn-lt"/>
              </a:rPr>
              <a:t>, </a:t>
            </a:r>
            <a:r>
              <a:rPr lang="en-US" altLang="en-US" sz="3200" dirty="0" err="1">
                <a:solidFill>
                  <a:schemeClr val="tx1"/>
                </a:solidFill>
                <a:latin typeface="+mn-lt"/>
              </a:rPr>
              <a:t>бабушка</a:t>
            </a:r>
            <a:r>
              <a:rPr lang="en-US" altLang="ru-RU" sz="32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en-US" sz="3200" dirty="0" err="1">
                <a:solidFill>
                  <a:schemeClr val="tx1"/>
                </a:solidFill>
                <a:latin typeface="+mn-lt"/>
              </a:rPr>
              <a:t>рядом</a:t>
            </a:r>
            <a:r>
              <a:rPr lang="en-US" altLang="ru-RU" sz="3200" dirty="0">
                <a:solidFill>
                  <a:schemeClr val="tx1"/>
                </a:solidFill>
                <a:latin typeface="+mn-lt"/>
              </a:rPr>
              <a:t>.</a:t>
            </a:r>
          </a:p>
          <a:p>
            <a:pPr algn="ctr"/>
            <a:r>
              <a:rPr lang="en-US" altLang="en-US" sz="3200" dirty="0" err="1">
                <a:solidFill>
                  <a:schemeClr val="tx1"/>
                </a:solidFill>
                <a:latin typeface="+mn-lt"/>
              </a:rPr>
              <a:t>Семья</a:t>
            </a:r>
            <a:r>
              <a:rPr lang="en-US" altLang="ru-RU" sz="3200" dirty="0">
                <a:solidFill>
                  <a:schemeClr val="tx1"/>
                </a:solidFill>
                <a:latin typeface="+mn-lt"/>
              </a:rPr>
              <a:t> — </a:t>
            </a:r>
            <a:r>
              <a:rPr lang="en-US" altLang="en-US" sz="3200" dirty="0" err="1">
                <a:solidFill>
                  <a:schemeClr val="tx1"/>
                </a:solidFill>
                <a:latin typeface="+mn-lt"/>
              </a:rPr>
              <a:t>это</a:t>
            </a:r>
            <a:r>
              <a:rPr lang="en-US" altLang="ru-RU" sz="32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en-US" sz="3200" dirty="0">
                <a:solidFill>
                  <a:schemeClr val="tx1"/>
                </a:solidFill>
                <a:latin typeface="+mn-lt"/>
              </a:rPr>
              <a:t>я</a:t>
            </a:r>
            <a:r>
              <a:rPr lang="en-US" altLang="ru-RU" sz="3200" dirty="0">
                <a:solidFill>
                  <a:schemeClr val="tx1"/>
                </a:solidFill>
                <a:latin typeface="+mn-lt"/>
              </a:rPr>
              <a:t>, </a:t>
            </a:r>
            <a:endParaRPr lang="ru-RU" altLang="ru-RU" sz="3200" dirty="0">
              <a:solidFill>
                <a:schemeClr val="tx1"/>
              </a:solidFill>
              <a:latin typeface="+mn-lt"/>
            </a:endParaRPr>
          </a:p>
          <a:p>
            <a:pPr algn="ctr"/>
            <a:r>
              <a:rPr lang="en-US" altLang="en-US" sz="3200" dirty="0" err="1">
                <a:solidFill>
                  <a:schemeClr val="tx1"/>
                </a:solidFill>
                <a:latin typeface="+mn-lt"/>
              </a:rPr>
              <a:t>это</a:t>
            </a:r>
            <a:r>
              <a:rPr lang="en-US" altLang="ru-RU" sz="32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en-US" sz="3200" dirty="0" err="1">
                <a:solidFill>
                  <a:schemeClr val="tx1"/>
                </a:solidFill>
                <a:latin typeface="+mn-lt"/>
              </a:rPr>
              <a:t>мы</a:t>
            </a:r>
            <a:r>
              <a:rPr lang="en-US" altLang="ru-RU" sz="32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en-US" sz="3200" dirty="0" err="1">
                <a:solidFill>
                  <a:schemeClr val="tx1"/>
                </a:solidFill>
                <a:latin typeface="+mn-lt"/>
              </a:rPr>
              <a:t>все</a:t>
            </a:r>
            <a:r>
              <a:rPr lang="en-US" altLang="ru-RU" sz="32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en-US" sz="3200" dirty="0" err="1">
                <a:solidFill>
                  <a:schemeClr val="tx1"/>
                </a:solidFill>
                <a:latin typeface="+mn-lt"/>
              </a:rPr>
              <a:t>вместе</a:t>
            </a:r>
            <a:r>
              <a:rPr lang="en-US" altLang="ru-RU" sz="3200" dirty="0">
                <a:solidFill>
                  <a:schemeClr val="tx1"/>
                </a:solidFill>
                <a:latin typeface="+mn-lt"/>
              </a:rPr>
              <a:t>,</a:t>
            </a:r>
          </a:p>
          <a:p>
            <a:pPr algn="ctr"/>
            <a:r>
              <a:rPr lang="en-US" altLang="en-US" sz="3200" dirty="0">
                <a:solidFill>
                  <a:schemeClr val="tx1"/>
                </a:solidFill>
                <a:latin typeface="+mn-lt"/>
              </a:rPr>
              <a:t>В</a:t>
            </a:r>
            <a:r>
              <a:rPr lang="en-US" altLang="ru-RU" sz="32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en-US" sz="3200" dirty="0" err="1">
                <a:solidFill>
                  <a:schemeClr val="tx1"/>
                </a:solidFill>
                <a:latin typeface="+mn-lt"/>
              </a:rPr>
              <a:t>семье</a:t>
            </a:r>
            <a:r>
              <a:rPr lang="en-US" altLang="ru-RU" sz="32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en-US" sz="3200" dirty="0" err="1">
                <a:solidFill>
                  <a:schemeClr val="tx1"/>
                </a:solidFill>
                <a:latin typeface="+mn-lt"/>
              </a:rPr>
              <a:t>так</a:t>
            </a:r>
            <a:r>
              <a:rPr lang="en-US" altLang="ru-RU" sz="32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en-US" sz="3200" dirty="0" err="1">
                <a:solidFill>
                  <a:schemeClr val="tx1"/>
                </a:solidFill>
                <a:latin typeface="+mn-lt"/>
              </a:rPr>
              <a:t>уютно</a:t>
            </a:r>
            <a:r>
              <a:rPr lang="en-US" altLang="ru-RU" sz="3200" dirty="0">
                <a:solidFill>
                  <a:schemeClr val="tx1"/>
                </a:solidFill>
                <a:latin typeface="+mn-lt"/>
              </a:rPr>
              <a:t>, </a:t>
            </a:r>
            <a:r>
              <a:rPr lang="en-US" altLang="en-US" sz="3200" dirty="0" err="1">
                <a:solidFill>
                  <a:schemeClr val="tx1"/>
                </a:solidFill>
                <a:latin typeface="+mn-lt"/>
              </a:rPr>
              <a:t>тепло</a:t>
            </a:r>
            <a:r>
              <a:rPr lang="en-US" altLang="ru-RU" sz="32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en-US" sz="3200" dirty="0">
                <a:solidFill>
                  <a:schemeClr val="tx1"/>
                </a:solidFill>
                <a:latin typeface="+mn-lt"/>
              </a:rPr>
              <a:t>и</a:t>
            </a:r>
            <a:r>
              <a:rPr lang="en-US" altLang="ru-RU" sz="32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en-US" sz="3200" dirty="0" err="1">
                <a:solidFill>
                  <a:schemeClr val="tx1"/>
                </a:solidFill>
                <a:latin typeface="+mn-lt"/>
              </a:rPr>
              <a:t>чудесно</a:t>
            </a:r>
            <a:r>
              <a:rPr lang="en-US" altLang="ru-RU" sz="3200" dirty="0">
                <a:solidFill>
                  <a:schemeClr val="tx1"/>
                </a:solidFill>
                <a:latin typeface="+mn-lt"/>
              </a:rPr>
              <a:t>!</a:t>
            </a:r>
          </a:p>
        </p:txBody>
      </p:sp>
      <p:pic>
        <p:nvPicPr>
          <p:cNvPr id="2" name="Изображение 1" descr="dc1dd3246f511f19e8b22a56827b354_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8861" y="1436401"/>
            <a:ext cx="4945439" cy="49454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Изображение 4" descr="5e413d046f311f1870cb6fa7ad1afd2_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1757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altLang="en-US" sz="4800" dirty="0" err="1">
                <a:solidFill>
                  <a:srgbClr val="CC3300"/>
                </a:solidFill>
                <a:latin typeface="Bookman Old Style" panose="02050604050505020204" pitchFamily="18" charset="0"/>
              </a:rPr>
              <a:t>Загадк</a:t>
            </a:r>
            <a:r>
              <a:rPr lang="ru-RU" altLang="en-US" sz="4800" dirty="0">
                <a:solidFill>
                  <a:srgbClr val="CC3300"/>
                </a:solidFill>
                <a:latin typeface="Bookman Old Style" panose="02050604050505020204" pitchFamily="18" charset="0"/>
              </a:rPr>
              <a:t>а</a:t>
            </a:r>
          </a:p>
        </p:txBody>
      </p:sp>
      <p:sp>
        <p:nvSpPr>
          <p:cNvPr id="7" name="Замещающее содержимое 6"/>
          <p:cNvSpPr>
            <a:spLocks noGrp="1"/>
          </p:cNvSpPr>
          <p:nvPr>
            <p:ph idx="1"/>
          </p:nvPr>
        </p:nvSpPr>
        <p:spPr>
          <a:xfrm>
            <a:off x="647700" y="1825625"/>
            <a:ext cx="5448300" cy="2821285"/>
          </a:xfrm>
        </p:spPr>
        <p:txBody>
          <a:bodyPr>
            <a:spAutoFit/>
          </a:bodyPr>
          <a:lstStyle/>
          <a:p>
            <a:pPr algn="ctr"/>
            <a:r>
              <a:rPr lang="en-US" altLang="en-US" sz="3200" dirty="0" err="1">
                <a:solidFill>
                  <a:schemeClr val="tx1"/>
                </a:solidFill>
                <a:latin typeface="+mn-lt"/>
              </a:rPr>
              <a:t>Кто</a:t>
            </a:r>
            <a:r>
              <a:rPr lang="en-US" altLang="ru-RU" sz="32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en-US" sz="3200" dirty="0" err="1">
                <a:solidFill>
                  <a:schemeClr val="tx1"/>
                </a:solidFill>
                <a:latin typeface="+mn-lt"/>
              </a:rPr>
              <a:t>готовит</a:t>
            </a:r>
            <a:r>
              <a:rPr lang="en-US" altLang="ru-RU" sz="3200" dirty="0">
                <a:solidFill>
                  <a:schemeClr val="tx1"/>
                </a:solidFill>
                <a:latin typeface="+mn-lt"/>
              </a:rPr>
              <a:t>, </a:t>
            </a:r>
            <a:r>
              <a:rPr lang="en-US" altLang="en-US" sz="3200" dirty="0" err="1">
                <a:solidFill>
                  <a:schemeClr val="tx1"/>
                </a:solidFill>
                <a:latin typeface="+mn-lt"/>
              </a:rPr>
              <a:t>убирает</a:t>
            </a:r>
            <a:r>
              <a:rPr lang="en-US" altLang="ru-RU" sz="3200" dirty="0">
                <a:solidFill>
                  <a:schemeClr val="tx1"/>
                </a:solidFill>
                <a:latin typeface="+mn-lt"/>
              </a:rPr>
              <a:t>,</a:t>
            </a:r>
          </a:p>
          <a:p>
            <a:pPr algn="ctr"/>
            <a:r>
              <a:rPr lang="en-US" altLang="en-US" sz="3200" dirty="0" err="1">
                <a:solidFill>
                  <a:schemeClr val="tx1"/>
                </a:solidFill>
                <a:latin typeface="+mn-lt"/>
              </a:rPr>
              <a:t>Нас</a:t>
            </a:r>
            <a:r>
              <a:rPr lang="en-US" altLang="ru-RU" sz="32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en-US" sz="3200" dirty="0" err="1">
                <a:solidFill>
                  <a:schemeClr val="tx1"/>
                </a:solidFill>
                <a:latin typeface="+mn-lt"/>
              </a:rPr>
              <a:t>целует</a:t>
            </a:r>
            <a:r>
              <a:rPr lang="en-US" altLang="ru-RU" sz="3200" dirty="0">
                <a:solidFill>
                  <a:schemeClr val="tx1"/>
                </a:solidFill>
                <a:latin typeface="+mn-lt"/>
              </a:rPr>
              <a:t>, </a:t>
            </a:r>
            <a:r>
              <a:rPr lang="en-US" altLang="en-US" sz="3200" dirty="0" err="1">
                <a:solidFill>
                  <a:schemeClr val="tx1"/>
                </a:solidFill>
                <a:latin typeface="+mn-lt"/>
              </a:rPr>
              <a:t>обнимает</a:t>
            </a:r>
            <a:r>
              <a:rPr lang="en-US" altLang="ru-RU" sz="3200" dirty="0">
                <a:solidFill>
                  <a:schemeClr val="tx1"/>
                </a:solidFill>
                <a:latin typeface="+mn-lt"/>
              </a:rPr>
              <a:t>?</a:t>
            </a:r>
          </a:p>
          <a:p>
            <a:pPr algn="ctr"/>
            <a:r>
              <a:rPr lang="en-US" altLang="en-US" sz="3200" dirty="0" err="1">
                <a:solidFill>
                  <a:schemeClr val="tx1"/>
                </a:solidFill>
                <a:latin typeface="+mn-lt"/>
              </a:rPr>
              <a:t>Без</a:t>
            </a:r>
            <a:r>
              <a:rPr lang="en-US" altLang="ru-RU" sz="32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en-US" sz="3200" dirty="0" err="1">
                <a:solidFill>
                  <a:schemeClr val="tx1"/>
                </a:solidFill>
                <a:latin typeface="+mn-lt"/>
              </a:rPr>
              <a:t>кого</a:t>
            </a:r>
            <a:r>
              <a:rPr lang="en-US" altLang="ru-RU" sz="32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en-US" sz="3200" dirty="0" err="1">
                <a:solidFill>
                  <a:schemeClr val="tx1"/>
                </a:solidFill>
                <a:latin typeface="+mn-lt"/>
              </a:rPr>
              <a:t>нам</a:t>
            </a:r>
            <a:r>
              <a:rPr lang="en-US" altLang="ru-RU" sz="32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en-US" sz="3200" dirty="0" err="1">
                <a:solidFill>
                  <a:schemeClr val="tx1"/>
                </a:solidFill>
                <a:latin typeface="+mn-lt"/>
              </a:rPr>
              <a:t>грустно</a:t>
            </a:r>
            <a:r>
              <a:rPr lang="en-US" altLang="ru-RU" sz="32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en-US" sz="3200" dirty="0" err="1">
                <a:solidFill>
                  <a:schemeClr val="tx1"/>
                </a:solidFill>
                <a:latin typeface="+mn-lt"/>
              </a:rPr>
              <a:t>очень</a:t>
            </a:r>
            <a:r>
              <a:rPr lang="en-US" altLang="ru-RU" sz="3200" dirty="0">
                <a:solidFill>
                  <a:schemeClr val="tx1"/>
                </a:solidFill>
                <a:latin typeface="+mn-lt"/>
              </a:rPr>
              <a:t>?</a:t>
            </a:r>
          </a:p>
          <a:p>
            <a:pPr algn="ctr"/>
            <a:r>
              <a:rPr lang="en-US" altLang="en-US" sz="3200" dirty="0" err="1">
                <a:solidFill>
                  <a:schemeClr val="tx1"/>
                </a:solidFill>
                <a:latin typeface="+mn-lt"/>
              </a:rPr>
              <a:t>Ну</a:t>
            </a:r>
            <a:r>
              <a:rPr lang="en-US" altLang="ru-RU" sz="32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en-US" sz="3200" dirty="0" err="1">
                <a:solidFill>
                  <a:schemeClr val="tx1"/>
                </a:solidFill>
                <a:latin typeface="+mn-lt"/>
              </a:rPr>
              <a:t>конечно</a:t>
            </a:r>
            <a:r>
              <a:rPr lang="en-US" altLang="ru-RU" sz="3200" dirty="0">
                <a:solidFill>
                  <a:schemeClr val="tx1"/>
                </a:solidFill>
                <a:latin typeface="+mn-lt"/>
              </a:rPr>
              <a:t>, </a:t>
            </a:r>
            <a:r>
              <a:rPr lang="en-US" altLang="en-US" sz="3200" dirty="0" err="1">
                <a:solidFill>
                  <a:schemeClr val="tx1"/>
                </a:solidFill>
                <a:latin typeface="+mn-lt"/>
              </a:rPr>
              <a:t>это</a:t>
            </a:r>
            <a:r>
              <a:rPr lang="en-US" altLang="ru-RU" sz="3200" dirty="0">
                <a:solidFill>
                  <a:schemeClr val="tx1"/>
                </a:solidFill>
                <a:latin typeface="+mn-lt"/>
              </a:rPr>
              <a:t>…</a:t>
            </a:r>
          </a:p>
          <a:p>
            <a:pPr algn="ctr"/>
            <a:r>
              <a:rPr lang="en-US" altLang="ru-RU" sz="3200" dirty="0">
                <a:solidFill>
                  <a:schemeClr val="tx1"/>
                </a:solidFill>
                <a:latin typeface="+mn-lt"/>
              </a:rPr>
              <a:t>(</a:t>
            </a:r>
            <a:r>
              <a:rPr lang="en-US" altLang="en-US" sz="3200" dirty="0" err="1">
                <a:solidFill>
                  <a:schemeClr val="tx1"/>
                </a:solidFill>
                <a:latin typeface="+mn-lt"/>
              </a:rPr>
              <a:t>Мама</a:t>
            </a:r>
            <a:r>
              <a:rPr lang="en-US" altLang="ru-RU" sz="3200" dirty="0">
                <a:solidFill>
                  <a:schemeClr val="tx1"/>
                </a:solidFill>
                <a:latin typeface="+mn-lt"/>
              </a:rPr>
              <a:t>!)</a:t>
            </a:r>
          </a:p>
        </p:txBody>
      </p:sp>
      <p:pic>
        <p:nvPicPr>
          <p:cNvPr id="2" name="Изображение 1" descr="4b33f6446f511f19fd64e557ffde378_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3331" y="1321662"/>
            <a:ext cx="5185864" cy="51858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Изображение 4" descr="5e413d046f311f1870cb6fa7ad1afd2_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740229" y="110762"/>
            <a:ext cx="10515600" cy="1010190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CC3300"/>
                </a:solidFill>
                <a:latin typeface="Bookman Old Style" panose="02050604050505020204" pitchFamily="18" charset="0"/>
              </a:rPr>
              <a:t>Пословицы и поговорки о семье</a:t>
            </a:r>
          </a:p>
        </p:txBody>
      </p:sp>
      <p:sp>
        <p:nvSpPr>
          <p:cNvPr id="7" name="Замещающее содержимое 6"/>
          <p:cNvSpPr>
            <a:spLocks noGrp="1"/>
          </p:cNvSpPr>
          <p:nvPr>
            <p:ph idx="1"/>
          </p:nvPr>
        </p:nvSpPr>
        <p:spPr>
          <a:xfrm>
            <a:off x="430848" y="1575374"/>
            <a:ext cx="6819900" cy="4958280"/>
          </a:xfrm>
        </p:spPr>
        <p:txBody>
          <a:bodyPr wrap="square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1"/>
                </a:solidFill>
                <a:latin typeface="+mn-lt"/>
              </a:rPr>
              <a:t>В не дружной семье добра не бывает.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1"/>
                </a:solidFill>
                <a:latin typeface="+mn-lt"/>
              </a:rPr>
              <a:t>Дерево держится корнями, а человек семьёй.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1"/>
                </a:solidFill>
                <a:latin typeface="+mn-lt"/>
              </a:rPr>
              <a:t>Семья сильна, когда над ней крыша одна.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1"/>
                </a:solidFill>
                <a:latin typeface="+mn-lt"/>
              </a:rPr>
              <a:t>Человек без семьи, что дерево без плодов.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1"/>
                </a:solidFill>
                <a:latin typeface="+mn-lt"/>
              </a:rPr>
              <a:t>Не нужен клад, когда в семь лад.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1"/>
                </a:solidFill>
                <a:latin typeface="+mn-lt"/>
              </a:rPr>
              <a:t>Семейное согласие всего дороже.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1"/>
                </a:solidFill>
                <a:latin typeface="+mn-lt"/>
              </a:rPr>
              <a:t>Семье, где помогают друг другу, беды не страшны.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1"/>
                </a:solidFill>
                <a:latin typeface="+mn-lt"/>
              </a:rPr>
              <a:t>Семьёй дорожить – счастливым быть.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ru-RU" sz="2400" dirty="0">
                <a:solidFill>
                  <a:schemeClr val="tx1"/>
                </a:solidFill>
                <a:latin typeface="+mn-lt"/>
              </a:rPr>
              <a:t>В дружной семье и в холод тепло.</a:t>
            </a:r>
          </a:p>
          <a:p>
            <a:endParaRPr lang="en-US" altLang="ru-RU" dirty="0"/>
          </a:p>
        </p:txBody>
      </p:sp>
      <p:pic>
        <p:nvPicPr>
          <p:cNvPr id="2" name="Изображение 1" descr="44b687046f511f1aeae9e34197fb5d1_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1252" y="1458686"/>
            <a:ext cx="4767943" cy="47679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Изображение 4" descr="5e413d046f311f1870cb6fa7ad1afd2_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647700" y="258446"/>
            <a:ext cx="10515600" cy="1010190"/>
          </a:xfrm>
        </p:spPr>
        <p:txBody>
          <a:bodyPr/>
          <a:lstStyle/>
          <a:p>
            <a:pPr algn="ctr"/>
            <a:r>
              <a:rPr lang="en-US" altLang="en-US" dirty="0" err="1">
                <a:solidFill>
                  <a:srgbClr val="CC3300"/>
                </a:solidFill>
                <a:latin typeface="+mn-lt"/>
              </a:rPr>
              <a:t>Правила</a:t>
            </a:r>
            <a:r>
              <a:rPr lang="en-US" altLang="ru-RU" dirty="0">
                <a:solidFill>
                  <a:srgbClr val="CC3300"/>
                </a:solidFill>
                <a:latin typeface="+mn-lt"/>
              </a:rPr>
              <a:t> </a:t>
            </a:r>
            <a:r>
              <a:rPr lang="en-US" altLang="en-US" dirty="0" err="1">
                <a:solidFill>
                  <a:srgbClr val="CC3300"/>
                </a:solidFill>
                <a:latin typeface="+mn-lt"/>
              </a:rPr>
              <a:t>дружной</a:t>
            </a:r>
            <a:r>
              <a:rPr lang="en-US" altLang="ru-RU" dirty="0">
                <a:solidFill>
                  <a:srgbClr val="CC3300"/>
                </a:solidFill>
                <a:latin typeface="+mn-lt"/>
              </a:rPr>
              <a:t> </a:t>
            </a:r>
            <a:r>
              <a:rPr lang="en-US" altLang="en-US" dirty="0" err="1">
                <a:solidFill>
                  <a:srgbClr val="CC3300"/>
                </a:solidFill>
                <a:latin typeface="+mn-lt"/>
              </a:rPr>
              <a:t>семьи</a:t>
            </a:r>
            <a:endParaRPr lang="en-US" altLang="en-US" dirty="0">
              <a:solidFill>
                <a:srgbClr val="CC3300"/>
              </a:solidFill>
              <a:latin typeface="+mn-lt"/>
            </a:endParaRPr>
          </a:p>
        </p:txBody>
      </p:sp>
      <p:pic>
        <p:nvPicPr>
          <p:cNvPr id="2" name="Изображение 1" descr="29bda8346f611f1966792b740abe57e_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2913" y="1349827"/>
            <a:ext cx="4966697" cy="49666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3" name="object 27">
            <a:extLst>
              <a:ext uri="{FF2B5EF4-FFF2-40B4-BE49-F238E27FC236}">
                <a16:creationId xmlns:a16="http://schemas.microsoft.com/office/drawing/2014/main" id="{EEC61B99-7963-617D-0691-BD9BBE6882A3}"/>
              </a:ext>
            </a:extLst>
          </p:cNvPr>
          <p:cNvGrpSpPr/>
          <p:nvPr/>
        </p:nvGrpSpPr>
        <p:grpSpPr>
          <a:xfrm>
            <a:off x="288472" y="1159779"/>
            <a:ext cx="5352052" cy="4816478"/>
            <a:chOff x="283068" y="2462278"/>
            <a:chExt cx="4632960" cy="4636135"/>
          </a:xfrm>
        </p:grpSpPr>
        <p:pic>
          <p:nvPicPr>
            <p:cNvPr id="4" name="object 28">
              <a:extLst>
                <a:ext uri="{FF2B5EF4-FFF2-40B4-BE49-F238E27FC236}">
                  <a16:creationId xmlns:a16="http://schemas.microsoft.com/office/drawing/2014/main" id="{41E6226B-D038-F127-5793-EC2CA5ED7854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3068" y="2462278"/>
              <a:ext cx="4632959" cy="4636005"/>
            </a:xfrm>
            <a:prstGeom prst="rect">
              <a:avLst/>
            </a:prstGeom>
          </p:spPr>
        </p:pic>
        <p:pic>
          <p:nvPicPr>
            <p:cNvPr id="8" name="object 29">
              <a:extLst>
                <a:ext uri="{FF2B5EF4-FFF2-40B4-BE49-F238E27FC236}">
                  <a16:creationId xmlns:a16="http://schemas.microsoft.com/office/drawing/2014/main" id="{ADC1F629-8D8F-4E6B-0C66-AB4E328BA4BA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85337" y="2565237"/>
              <a:ext cx="4250880" cy="4250867"/>
            </a:xfrm>
            <a:prstGeom prst="rect">
              <a:avLst/>
            </a:prstGeom>
          </p:spPr>
        </p:pic>
      </p:grpSp>
      <p:sp>
        <p:nvSpPr>
          <p:cNvPr id="7" name="Замещающее содержимое 6"/>
          <p:cNvSpPr>
            <a:spLocks noGrp="1"/>
          </p:cNvSpPr>
          <p:nvPr>
            <p:ph idx="1"/>
          </p:nvPr>
        </p:nvSpPr>
        <p:spPr>
          <a:xfrm>
            <a:off x="1254493" y="2044456"/>
            <a:ext cx="3214910" cy="3046988"/>
          </a:xfr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altLang="en-US" sz="2400" dirty="0" err="1">
                <a:solidFill>
                  <a:schemeClr val="tx1"/>
                </a:solidFill>
                <a:latin typeface="+mn-lt"/>
              </a:rPr>
              <a:t>Улыбаться</a:t>
            </a:r>
            <a:r>
              <a:rPr lang="en-US" altLang="ru-RU" sz="24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+mn-lt"/>
              </a:rPr>
              <a:t>друг</a:t>
            </a:r>
            <a:r>
              <a:rPr lang="en-US" altLang="ru-RU" sz="24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+mn-lt"/>
              </a:rPr>
              <a:t>другу</a:t>
            </a:r>
            <a:r>
              <a:rPr lang="en-US" altLang="ru-RU" sz="2400" dirty="0">
                <a:solidFill>
                  <a:schemeClr val="tx1"/>
                </a:solidFill>
                <a:latin typeface="+mn-lt"/>
              </a:rPr>
              <a:t>.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altLang="en-US" sz="2400" dirty="0" err="1">
                <a:solidFill>
                  <a:schemeClr val="tx1"/>
                </a:solidFill>
                <a:latin typeface="+mn-lt"/>
              </a:rPr>
              <a:t>Помогать</a:t>
            </a:r>
            <a:r>
              <a:rPr lang="en-US" altLang="ru-RU" sz="2400" dirty="0">
                <a:solidFill>
                  <a:schemeClr val="tx1"/>
                </a:solidFill>
                <a:latin typeface="+mn-lt"/>
              </a:rPr>
              <a:t>, </a:t>
            </a:r>
            <a:r>
              <a:rPr lang="en-US" altLang="en-US" sz="2400" dirty="0" err="1">
                <a:solidFill>
                  <a:schemeClr val="tx1"/>
                </a:solidFill>
                <a:latin typeface="+mn-lt"/>
              </a:rPr>
              <a:t>когда</a:t>
            </a:r>
            <a:r>
              <a:rPr lang="en-US" altLang="ru-RU" sz="24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+mn-lt"/>
              </a:rPr>
              <a:t>просят</a:t>
            </a:r>
            <a:r>
              <a:rPr lang="en-US" altLang="ru-RU" sz="2400" dirty="0">
                <a:solidFill>
                  <a:schemeClr val="tx1"/>
                </a:solidFill>
                <a:latin typeface="+mn-lt"/>
              </a:rPr>
              <a:t>.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altLang="en-US" sz="2400" dirty="0" err="1">
                <a:solidFill>
                  <a:schemeClr val="tx1"/>
                </a:solidFill>
                <a:latin typeface="+mn-lt"/>
              </a:rPr>
              <a:t>Делиться</a:t>
            </a:r>
            <a:r>
              <a:rPr lang="en-US" altLang="ru-RU" sz="24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+mn-lt"/>
              </a:rPr>
              <a:t>игрушками</a:t>
            </a:r>
            <a:r>
              <a:rPr lang="en-US" altLang="ru-RU" sz="2400" dirty="0">
                <a:solidFill>
                  <a:schemeClr val="tx1"/>
                </a:solidFill>
                <a:latin typeface="+mn-lt"/>
              </a:rPr>
              <a:t>.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altLang="en-US" sz="2400" dirty="0" err="1">
                <a:solidFill>
                  <a:schemeClr val="tx1"/>
                </a:solidFill>
                <a:latin typeface="+mn-lt"/>
              </a:rPr>
              <a:t>Говорить</a:t>
            </a:r>
            <a:r>
              <a:rPr lang="en-US" altLang="ru-RU" sz="24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+mn-lt"/>
              </a:rPr>
              <a:t>добрые</a:t>
            </a:r>
            <a:r>
              <a:rPr lang="en-US" altLang="ru-RU" sz="24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+mn-lt"/>
              </a:rPr>
              <a:t>слова</a:t>
            </a:r>
            <a:r>
              <a:rPr lang="en-US" altLang="ru-RU" sz="2400" dirty="0">
                <a:solidFill>
                  <a:schemeClr val="tx1"/>
                </a:solidFill>
                <a:latin typeface="+mn-lt"/>
              </a:rPr>
              <a:t>.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altLang="en-US" sz="2400" dirty="0" err="1">
                <a:solidFill>
                  <a:schemeClr val="tx1"/>
                </a:solidFill>
                <a:latin typeface="+mn-lt"/>
              </a:rPr>
              <a:t>Обнимать</a:t>
            </a:r>
            <a:r>
              <a:rPr lang="en-US" altLang="ru-RU" sz="2400" dirty="0">
                <a:solidFill>
                  <a:schemeClr val="tx1"/>
                </a:solidFill>
                <a:latin typeface="+mn-lt"/>
              </a:rPr>
              <a:t>, </a:t>
            </a:r>
            <a:r>
              <a:rPr lang="en-US" altLang="en-US" sz="2400" dirty="0" err="1">
                <a:solidFill>
                  <a:schemeClr val="tx1"/>
                </a:solidFill>
                <a:latin typeface="+mn-lt"/>
              </a:rPr>
              <a:t>когда</a:t>
            </a:r>
            <a:r>
              <a:rPr lang="en-US" altLang="ru-RU" sz="24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altLang="en-US" sz="2400" dirty="0" err="1">
                <a:solidFill>
                  <a:schemeClr val="tx1"/>
                </a:solidFill>
                <a:latin typeface="+mn-lt"/>
              </a:rPr>
              <a:t>грустно</a:t>
            </a:r>
            <a:r>
              <a:rPr lang="en-US" altLang="ru-RU" sz="2400" dirty="0">
                <a:solidFill>
                  <a:schemeClr val="tx1"/>
                </a:solidFill>
                <a:latin typeface="+mn-lt"/>
              </a:rPr>
              <a:t>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Изображение 4" descr="5e413d046f311f1870cb6fa7ad1afd2_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altLang="en-US" sz="6000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Спасибо</a:t>
            </a:r>
            <a:r>
              <a:rPr lang="en-US" altLang="ru-RU" sz="600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en-US" altLang="en-US" sz="6000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за</a:t>
            </a:r>
            <a:r>
              <a:rPr lang="en-US" altLang="ru-RU" sz="600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en-US" altLang="en-US" sz="6000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внимание</a:t>
            </a:r>
            <a:r>
              <a:rPr lang="en-US" altLang="ru-RU" sz="600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!</a:t>
            </a:r>
          </a:p>
        </p:txBody>
      </p:sp>
      <p:sp>
        <p:nvSpPr>
          <p:cNvPr id="7" name="Замещающее содержимое 6"/>
          <p:cNvSpPr>
            <a:spLocks noGrp="1"/>
          </p:cNvSpPr>
          <p:nvPr>
            <p:ph idx="1"/>
          </p:nvPr>
        </p:nvSpPr>
        <p:spPr>
          <a:xfrm>
            <a:off x="647700" y="1825625"/>
            <a:ext cx="5448300" cy="1920526"/>
          </a:xfrm>
        </p:spPr>
        <p:txBody>
          <a:bodyPr>
            <a:spAutoFit/>
          </a:bodyPr>
          <a:lstStyle/>
          <a:p>
            <a:pPr algn="ctr"/>
            <a:r>
              <a:rPr lang="en-US" altLang="en-US" sz="4400" dirty="0" err="1">
                <a:solidFill>
                  <a:srgbClr val="CC3300"/>
                </a:solidFill>
                <a:latin typeface="Bookman Old Style" panose="02050604050505020204" pitchFamily="18" charset="0"/>
              </a:rPr>
              <a:t>Берегите</a:t>
            </a:r>
            <a:r>
              <a:rPr lang="en-US" altLang="ru-RU" sz="4400" dirty="0">
                <a:solidFill>
                  <a:srgbClr val="CC3300"/>
                </a:solidFill>
                <a:latin typeface="Bookman Old Style" panose="02050604050505020204" pitchFamily="18" charset="0"/>
              </a:rPr>
              <a:t> </a:t>
            </a:r>
            <a:r>
              <a:rPr lang="en-US" altLang="en-US" sz="4400" dirty="0" err="1">
                <a:solidFill>
                  <a:srgbClr val="CC3300"/>
                </a:solidFill>
                <a:latin typeface="Bookman Old Style" panose="02050604050505020204" pitchFamily="18" charset="0"/>
              </a:rPr>
              <a:t>свою</a:t>
            </a:r>
            <a:r>
              <a:rPr lang="en-US" altLang="ru-RU" sz="4400" dirty="0">
                <a:solidFill>
                  <a:srgbClr val="CC3300"/>
                </a:solidFill>
                <a:latin typeface="Bookman Old Style" panose="02050604050505020204" pitchFamily="18" charset="0"/>
              </a:rPr>
              <a:t> </a:t>
            </a:r>
            <a:r>
              <a:rPr lang="en-US" altLang="en-US" sz="4400" dirty="0" err="1">
                <a:solidFill>
                  <a:srgbClr val="CC3300"/>
                </a:solidFill>
                <a:latin typeface="Bookman Old Style" panose="02050604050505020204" pitchFamily="18" charset="0"/>
              </a:rPr>
              <a:t>семью</a:t>
            </a:r>
            <a:r>
              <a:rPr lang="en-US" altLang="ru-RU" sz="4400" dirty="0">
                <a:solidFill>
                  <a:srgbClr val="CC3300"/>
                </a:solidFill>
                <a:latin typeface="Bookman Old Style" panose="02050604050505020204" pitchFamily="18" charset="0"/>
              </a:rPr>
              <a:t>, </a:t>
            </a:r>
            <a:r>
              <a:rPr lang="en-US" altLang="en-US" sz="4400" dirty="0" err="1">
                <a:solidFill>
                  <a:srgbClr val="CC3300"/>
                </a:solidFill>
                <a:latin typeface="Bookman Old Style" panose="02050604050505020204" pitchFamily="18" charset="0"/>
              </a:rPr>
              <a:t>дарите</a:t>
            </a:r>
            <a:r>
              <a:rPr lang="en-US" altLang="ru-RU" sz="4400" dirty="0">
                <a:solidFill>
                  <a:srgbClr val="CC3300"/>
                </a:solidFill>
                <a:latin typeface="Bookman Old Style" panose="02050604050505020204" pitchFamily="18" charset="0"/>
              </a:rPr>
              <a:t> </a:t>
            </a:r>
            <a:r>
              <a:rPr lang="en-US" altLang="en-US" sz="4400" dirty="0" err="1">
                <a:solidFill>
                  <a:srgbClr val="CC3300"/>
                </a:solidFill>
                <a:latin typeface="Bookman Old Style" panose="02050604050505020204" pitchFamily="18" charset="0"/>
              </a:rPr>
              <a:t>ей</a:t>
            </a:r>
            <a:r>
              <a:rPr lang="en-US" altLang="ru-RU" sz="4400" dirty="0">
                <a:solidFill>
                  <a:srgbClr val="CC3300"/>
                </a:solidFill>
                <a:latin typeface="Bookman Old Style" panose="02050604050505020204" pitchFamily="18" charset="0"/>
              </a:rPr>
              <a:t> </a:t>
            </a:r>
            <a:r>
              <a:rPr lang="en-US" altLang="en-US" sz="4400" dirty="0" err="1">
                <a:solidFill>
                  <a:srgbClr val="CC3300"/>
                </a:solidFill>
                <a:latin typeface="Bookman Old Style" panose="02050604050505020204" pitchFamily="18" charset="0"/>
              </a:rPr>
              <a:t>любовь</a:t>
            </a:r>
            <a:r>
              <a:rPr lang="en-US" altLang="ru-RU" sz="4400" dirty="0">
                <a:solidFill>
                  <a:srgbClr val="CC3300"/>
                </a:solidFill>
                <a:latin typeface="Bookman Old Style" panose="02050604050505020204" pitchFamily="18" charset="0"/>
              </a:rPr>
              <a:t>!</a:t>
            </a:r>
          </a:p>
        </p:txBody>
      </p:sp>
      <p:pic>
        <p:nvPicPr>
          <p:cNvPr id="2" name="Изображение 1" descr="9dbe90b46f611f19e73e25a5bb3d626_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8905" y="1517652"/>
            <a:ext cx="4972866" cy="497286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微软雅黑"/>
        <a:ea typeface=""/>
        <a:cs typeface=""/>
        <a:font script="Jpan" typeface="游ゴシック Light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游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655</Words>
  <Application>Microsoft Office PowerPoint</Application>
  <PresentationFormat>Широкоэкранный</PresentationFormat>
  <Paragraphs>71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微软雅黑</vt:lpstr>
      <vt:lpstr>Arial</vt:lpstr>
      <vt:lpstr>Bahnschrift</vt:lpstr>
      <vt:lpstr>Bookman Old Style</vt:lpstr>
      <vt:lpstr>Calibri</vt:lpstr>
      <vt:lpstr>Calibri Light</vt:lpstr>
      <vt:lpstr>Tahoma</vt:lpstr>
      <vt:lpstr>Office Theme</vt:lpstr>
      <vt:lpstr>День семьи,  любви и верности</vt:lpstr>
      <vt:lpstr>История праздника</vt:lpstr>
      <vt:lpstr>Главный символ Дня семьи, любви и верности — ромашка</vt:lpstr>
      <vt:lpstr>Что такое семья, верность, любовь и забота?</vt:lpstr>
      <vt:lpstr>Презентация PowerPoint</vt:lpstr>
      <vt:lpstr>Что можно сделать вместе с детьми</vt:lpstr>
      <vt:lpstr>Семейные традиции</vt:lpstr>
      <vt:lpstr>Стихи о семье</vt:lpstr>
      <vt:lpstr>Загадка</vt:lpstr>
      <vt:lpstr>Пословицы и поговорки о семье</vt:lpstr>
      <vt:lpstr>Правила дружной семьи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Ольга Воронина</cp:lastModifiedBy>
  <cp:revision>13</cp:revision>
  <dcterms:created xsi:type="dcterms:W3CDTF">2025-07-23T00:59:00Z</dcterms:created>
  <dcterms:modified xsi:type="dcterms:W3CDTF">2026-07-31T11:57:27Z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1049-12.2.0.23196</vt:lpwstr>
  </property>
  <property fmtid="{D5CDD505-2E9C-101B-9397-08002B2CF9AE}" pid="3" name="ICV">
    <vt:lpwstr>2554EA7025094F2CA933BC93BDC7E945_11</vt:lpwstr>
  </property>
</Properties>
</file>