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77" r:id="rId10"/>
    <p:sldId id="276" r:id="rId11"/>
    <p:sldId id="275" r:id="rId12"/>
    <p:sldId id="274" r:id="rId13"/>
    <p:sldId id="273" r:id="rId14"/>
    <p:sldId id="272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2" r:id="rId25"/>
    <p:sldId id="292" r:id="rId26"/>
    <p:sldId id="294" r:id="rId27"/>
    <p:sldId id="293" r:id="rId28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tags" Target="tags/tag1.xml" /><Relationship Id="rId3" Type="http://schemas.openxmlformats.org/officeDocument/2006/relationships/slide" Target="slides/slide2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B41B3-7EC7-4C5B-926B-5A094AF2C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572188-DA19-42B6-8E75-7A6449039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B131F-5985-46E9-9AEC-ECC70049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CBA-6C63-47A7-BBE8-36CF43208CD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88BC25-9AE4-44CF-96AA-D197145A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8C737E-4C0D-44A0-9AF7-AC01A9CF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14E-22EB-48B0-BAA0-984D42D64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8865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ACD5E-3A99-42C7-8257-29DA5E5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83B04B-9B04-4C89-B79B-07E179E02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0CC23C-48A6-475C-975A-537CAA24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CBA-6C63-47A7-BBE8-36CF43208CD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CA67A9-F36F-4C38-BF85-C187D142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8827C1-9942-4276-A9B1-67237D9E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14E-22EB-48B0-BAA0-984D42D64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85112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21D2ED-A962-48A9-9ECF-D4C15303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A08939-99F2-4319-9959-E524101CB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402D0F-597B-43FD-8E04-CA1BAC3D6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0CBA-6C63-47A7-BBE8-36CF43208CD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978B87-4AF7-4D92-90E8-9CC9CB66D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716CB0-BC2B-48F2-9FDF-CF0B61E4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14E-22EB-48B0-BAA0-984D42D64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5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9.pn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4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4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5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193DF0-FF03-491B-B61D-04D6CD98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10721F-D7EB-4129-B1E8-71E7784F3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775" y="5666165"/>
            <a:ext cx="5143500" cy="8366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</a:t>
            </a:r>
          </a:p>
          <a:p>
            <a:pPr algn="r"/>
            <a:r>
              <a:rPr lang="ru-RU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Воронина Татьяна Ивановна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11167FE-3E0C-41A0-9C38-E9E0A71575FE}"/>
              </a:ext>
            </a:extLst>
          </p:cNvPr>
          <p:cNvSpPr/>
          <p:nvPr/>
        </p:nvSpPr>
        <p:spPr>
          <a:xfrm>
            <a:off x="2019300" y="1631631"/>
            <a:ext cx="745807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Деды Морозы и культура Нового года в разных странах</a:t>
            </a:r>
          </a:p>
        </p:txBody>
      </p:sp>
      <p:sp>
        <p:nvSpPr>
          <p:cNvPr id="10" name="Надпись 2">
            <a:extLst>
              <a:ext uri="{FF2B5EF4-FFF2-40B4-BE49-F238E27FC236}">
                <a16:creationId xmlns:a16="http://schemas.microsoft.com/office/drawing/2014/main" xmlns="" id="{AE9DA652-61E0-4DBC-8533-44E60473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6" y="190500"/>
            <a:ext cx="8315324" cy="945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240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ДС «Золотой петушок» ГБОУ СОШ №2</a:t>
            </a:r>
          </a:p>
          <a:p>
            <a:pPr algn="ctr"/>
            <a:r>
              <a:rPr lang="ru-RU" sz="240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п.г.т. Усть-Кинельский, г.о.Кинель, Самарской области</a:t>
            </a:r>
          </a:p>
        </p:txBody>
      </p:sp>
      <p:pic>
        <p:nvPicPr>
          <p:cNvPr id="11" name="Picture 4" descr="Картинки по запросу картинки дед мороз">
            <a:extLst>
              <a:ext uri="{FF2B5EF4-FFF2-40B4-BE49-F238E27FC236}">
                <a16:creationId xmlns:a16="http://schemas.microsoft.com/office/drawing/2014/main" xmlns="" id="{9BFEB811-B976-4BCB-A3FC-100DBDD3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9583" y="3742316"/>
            <a:ext cx="2502185" cy="29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361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0"/>
            <a:ext cx="8153400" cy="57229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Новогоднюю ночь итальянцы выбрасывают из окон старые вещи, одежду и даже мебель. Таким образом, они впускают в свою жизнь всё новое.</a:t>
            </a: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одна традиция, которая характерна для Италии – битье посуды в полночь. Это помогает избавиться от негативных эмоций и душевной боли, которая скопилась за целый год.</a:t>
            </a: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Италии принято на Новый год дарить красное белье. Самое интересное, что этот подарок необходимо выбросить на следующий день! Иначе не жди ничего хорошего.</a:t>
            </a:r>
          </a:p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A0B1D41-0495-4344-B023-3A7332FA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312"/>
            <a:ext cx="1051560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Италия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DF1EE5-E73F-474A-BC96-89B68FF1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807" y="994459"/>
            <a:ext cx="3650168" cy="219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2B4027-F42D-4C8D-9679-7DA79672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565" y="3413235"/>
            <a:ext cx="4018375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08609055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443038"/>
            <a:ext cx="6924674" cy="5297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недавнего времени соперничают два деда мороза: Сегацу-сан и новичок Одзи-сан (модифицированный вариант американского Санты). В отличие от Одзи-сан традиционному Сегацу-сану приходится ходить по домам целую неделю, которую японцы называют «золотой». Одет традиционный Сегацу сан в небесно-голубое кимано. Подарки он не дарит, а только поздравляет всех с наступающим Новым годом. Подарки делают детям их родители. Сегацу-сана называют «Господин Новый год»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731619D-9FE1-4F46-BDC3-6C49F1297D72}"/>
              </a:ext>
            </a:extLst>
          </p:cNvPr>
          <p:cNvSpPr txBox="1"/>
          <p:nvPr/>
        </p:nvSpPr>
        <p:spPr>
          <a:xfrm>
            <a:off x="104775" y="117475"/>
            <a:ext cx="7105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Сегацу-сан и Одзи-сан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(Япония)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09991C-7ACE-4062-A74F-6C8D1CB2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73" y="2997018"/>
            <a:ext cx="4144901" cy="3535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F4CF71-D5CF-469E-93A6-DF93FCEB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100">
            <a:off x="8070388" y="-217664"/>
            <a:ext cx="326164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645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66018"/>
            <a:ext cx="7134225" cy="56046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Японии в новогоднюю ночь 108 раз звонят в колокола. Каждый удар колокола соответствует одному из пороков. Всего их шесть: жадность, глупость, злость, легкомыслие, нерешительность и зависть, однако, у каждого порока есть 18 различных  оттенков, что в сумме и составляет 108 ударов колокола.</a:t>
            </a:r>
          </a:p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Японцы украшают свой дом на Новый год бамбуковыми или ивовыми букетами, на которых подвешивают маленькие хлебцы моти в виде цветов, фруктов, рыб. Все это раскрашивается в желтый, розовый и зеленый цвета и вешается у входа в дом или ставится на самом видном месте.</a:t>
            </a:r>
          </a:p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5DCD06D-5629-4D53-9E4F-0B12ADCD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7462"/>
            <a:ext cx="9085865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Япония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00BA71-8545-489A-A583-1AE901FD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3429000"/>
            <a:ext cx="4629150" cy="307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75CD1E-BACF-4646-82AF-7957F638C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390" y="238612"/>
            <a:ext cx="2572735" cy="1932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CCBF2F-4701-449F-ABBD-E8C0C06C6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779" y="1222374"/>
            <a:ext cx="171922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31295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638300"/>
            <a:ext cx="8324850" cy="5010150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 Индии нет Деда Мороза в общем понимании. Его функцию выполняет богиня Лакшми – богиня духовного и материального процветания, мать всего сущего. Она символизирует собой сострадание, милосердие, самоотречение, вселенскую любовь, равновесие и устойчивость ума. Богиню традиционно изображают прекрасной девушкой, сидящей на цветке лотоса.</a:t>
            </a:r>
          </a:p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 праздник люди украшают дома и улицы огнями, фонариками, устраивают фейерверк и веселятся в честь богини. Она в свою очередь ищет место для отдыха, посещает дома и дает богатства тем людям, чей дом ярче украшен.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7546A46-4756-4BB4-9D47-91043384D3A6}"/>
              </a:ext>
            </a:extLst>
          </p:cNvPr>
          <p:cNvSpPr txBox="1"/>
          <p:nvPr/>
        </p:nvSpPr>
        <p:spPr>
          <a:xfrm>
            <a:off x="104775" y="117475"/>
            <a:ext cx="7105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Богиня Лакшми 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(Индия)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4EF0AA-188E-4E7F-A858-A9B0F860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49" y="2705099"/>
            <a:ext cx="3943351" cy="394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972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01725"/>
            <a:ext cx="12106275" cy="2794000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Индусы отмечают Новый Год более четырех раз в год – такая у них национальная особенность... </a:t>
            </a: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Индии люди украшают себя розовыми, красными,  белыми цветами. У индусов существует свое правило  дарения подарков. </a:t>
            </a: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подарки для детей кладутся на специальный поднос. Утром детям закрывают глаза и подводят к этому подносу.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58B46E5-FEC2-4209-93DF-2D71DF4E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7462"/>
            <a:ext cx="1171575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Индия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0B8146-9BE1-4AC9-A8E6-3598398F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8" y="3784826"/>
            <a:ext cx="3842162" cy="2884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136CBF-96FF-4248-BB4D-8C52D4F4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8" y="3784826"/>
            <a:ext cx="3209924" cy="276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0E6313-136F-485F-8CA9-32370EC60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590" y="3784826"/>
            <a:ext cx="3848774" cy="2884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09891933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8DC6DC-7884-4F40-98E5-ECB7B2D1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ACB3F2-A663-4055-BD5A-767C9AF3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560513"/>
            <a:ext cx="6219824" cy="518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Ребятишки Швеции ждут рождественских подарков от гнома, который немного напоминает нашего домового. Он в Рождество прячется в подполье каждого дома. Имя его - Юль Томтен. Обычно он живет в заповедном лесу с живописными долинами и озёрами. Ему помогают веселый снеговик Дасти, принц с принцессой, озорные мыши, Король со Снежной Королевой, ведьмы и многочисленные эльфы.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7984454-9DBF-4CFB-8A85-176A677B4C07}"/>
              </a:ext>
            </a:extLst>
          </p:cNvPr>
          <p:cNvSpPr txBox="1"/>
          <p:nvPr/>
        </p:nvSpPr>
        <p:spPr>
          <a:xfrm>
            <a:off x="104775" y="117475"/>
            <a:ext cx="7105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Юль Томтен 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(Швеция)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45F968-36FC-4CCA-8035-A625285E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428" y="117475"/>
            <a:ext cx="2657569" cy="35036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D93704-E743-42CE-9902-0F75542A2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49" y="3666899"/>
            <a:ext cx="4387901" cy="30736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329F5C6-249E-4678-8A63-34B2E055D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77" y="117476"/>
            <a:ext cx="2419523" cy="34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037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ED269C-6A1D-4CC3-8A6E-13D2D7A6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64A45E-3E3F-452F-BCEA-52557307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101724"/>
            <a:ext cx="6572250" cy="5773737"/>
          </a:xfrm>
        </p:spPr>
        <p:txBody>
          <a:bodyPr>
            <a:normAutofit fontScale="92500" lnSpcReduction="10000"/>
          </a:bodyPr>
          <a:lstStyle/>
          <a:p>
            <a:pPr marL="0" indent="457200">
              <a:spcBef>
                <a:spcPct val="0"/>
              </a:spcBef>
              <a:buNone/>
            </a:pP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На Новый год в Швеции есть традиция - сжигать огромного соломенного козла. А так же разбивать посуду о двери домов своих друзей.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Шведы на Новый Год традиционно дарят друг другу самодельные свечи. Такой подарок обусловлен тем, что в разгар зимы у Полярного круга темнеет рано, а свет символизирует дружбу, радушие, веселье. </a:t>
            </a:r>
          </a:p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125F474-ACC2-4341-BA1B-E9EBAAED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7462"/>
            <a:ext cx="1171575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Швеция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42BD5E-91AA-4B56-AF51-BE5F5F94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1034563"/>
            <a:ext cx="3124200" cy="2337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0550DD-CA0E-4790-94B1-C97D6FD0D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483874"/>
            <a:ext cx="4351321" cy="325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52448639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CA9E32-3FA0-402B-91E1-1749228A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74421D-A207-4F6F-A3F6-BFB00D6A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443038"/>
            <a:ext cx="7372350" cy="5297487"/>
          </a:xfrm>
        </p:spPr>
        <p:txBody>
          <a:bodyPr>
            <a:normAutofit fontScale="92500" lnSpcReduction="10000"/>
          </a:bodyPr>
          <a:lstStyle/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Маленький норвежский гном Юльниссе справляется со своим делом не хуже своих больших коллег.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Вообще-то гномов и домовых по прозвищу Ниссе в Норвегии полным-полно, а вот рождественский Ниссе только один. Целый год он готовит подарки в своей лесной избушке, а под Рождество запрягает в тележку лис и везёт эти подарки ребятам. Удивительно, как в такой маленькой повозке умещается целая гора гостинцев!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Есть у него и помощница – волшебная рождественская коза. Норвежские дети обожают эту козочку, приносящую в дом радость и благополучие, и оставляют для неё угощение в своих башмаках – колосья овса. </a:t>
            </a:r>
          </a:p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DD0DBB-E421-407E-A7BF-6CC00BB65872}"/>
              </a:ext>
            </a:extLst>
          </p:cNvPr>
          <p:cNvSpPr txBox="1"/>
          <p:nvPr/>
        </p:nvSpPr>
        <p:spPr>
          <a:xfrm>
            <a:off x="104775" y="117475"/>
            <a:ext cx="7105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Юльниссе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(Норвегия)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6AD512-1627-4941-BDD1-0427CD3A1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93" y="291823"/>
            <a:ext cx="4727732" cy="627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4437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BF9F12-50F4-45F2-98F1-D067835A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AF930-69C1-474B-AED0-C09E2CB4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325563"/>
            <a:ext cx="11944349" cy="2017712"/>
          </a:xfrm>
        </p:spPr>
        <p:txBody>
          <a:bodyPr>
            <a:normAutofit fontScale="92500" lnSpcReduction="10000"/>
          </a:bodyPr>
          <a:lstStyle/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Новый год в Норвегии отмечается в ночь на 1 января.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Его принято встречать в семейном кругу.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 канун праздника норвежцы ходят в церковь к священнослужителям, чтобы получить благословение на вступление в следующий год.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Интересная новогодняя традиция в стране – дарить друг другу спички, которые символизируют уют в доме и благополучие в семье.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EC4AE75-A420-46CE-B948-BF446FAD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Норвегия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9F608A-851B-41AE-B346-EEAE939F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3" b="5219"/>
          <a:stretch>
            <a:fillRect/>
          </a:stretch>
        </p:blipFill>
        <p:spPr>
          <a:xfrm>
            <a:off x="5734771" y="3343275"/>
            <a:ext cx="5692379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8E9EBB-8128-4EBA-B0FE-E59B7D279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23" y="3406122"/>
            <a:ext cx="4902525" cy="327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DB4FEB9D-A9B8-43C4-94F4-CC6BC7421D72}"/>
              </a:ext>
            </a:extLst>
          </p:cNvPr>
          <p:cNvSpPr txBox="1"/>
          <p:nvPr/>
        </p:nvSpPr>
        <p:spPr>
          <a:xfrm>
            <a:off x="6572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Норвегия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88149260"/>
      </p:ext>
    </p:extLst>
  </p:cSld>
  <p:clrMapOvr>
    <a:masterClrMapping/>
  </p:clrMapOvr>
  <p:transition spd="slow">
    <p:cover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C25116-A004-4AA9-A7F3-70295AF6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3814EE-091F-4359-BA68-AB69B10B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655763"/>
            <a:ext cx="7286625" cy="5202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Вот уж кто любит по-настоящему повеселиться, так это Папа Паскуаль! Представьте только – он просто обожает разгуливать по праздничным улицам на высоких ходулях!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Зато сверху ему прекрасно видно, где живут те, кому предназначены давно приготовленные подарки. Кроме того, он рассказывает ребятам смешные истории, а потом заразительно хохочет вместе с ними, как будто сам их в первый раз слышит.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А ещё Папа Паскуаль – настоящий король великолепных разноцветных фейерверков. Ему достаточно только взмахнуть рукой, и в праздничную ночь на небе расцветают огромные огненные цветы!</a:t>
            </a:r>
          </a:p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76510A9-9024-4CAF-8961-19EAC16E0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5100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Папа Паскуаль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(Колумбия)</a:t>
            </a:r>
          </a:p>
        </p:txBody>
      </p:sp>
      <p:pic>
        <p:nvPicPr>
          <p:cNvPr id="7" name="Picture 2" descr="Картинки по запросу картинки папа паскуаль">
            <a:extLst>
              <a:ext uri="{FF2B5EF4-FFF2-40B4-BE49-F238E27FC236}">
                <a16:creationId xmlns:a16="http://schemas.microsoft.com/office/drawing/2014/main" xmlns="" id="{628C3499-8B61-48AD-86DA-05135A56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459509" y="445401"/>
            <a:ext cx="4479518" cy="617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85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2E34FB-45E2-435C-8C0E-B9E7B624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69EE98-7160-401F-92CE-48A52DE5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228600"/>
            <a:ext cx="9953626" cy="6191250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i="1">
                <a:solidFill>
                  <a:srgbClr val="6600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sz="3200" i="1">
                <a:solidFill>
                  <a:srgbClr val="660066"/>
                </a:solidFill>
                <a:effectLst/>
                <a:latin typeface="Times New Roman" panose="02020603050405020304" pitchFamily="18" charset="0"/>
              </a:rPr>
              <a:t>Новый год - самый веселый праздник, который издавна отмечают люди на всей планете. Но в каждой стране его встречают по разному</a:t>
            </a:r>
            <a:endParaRPr lang="ru-RU" altLang="ru-RU" sz="320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Дед Мороз появился давно. Это тот волшебник, который приходит всех и каждого поздравить с наступающим Новым годом и Рождеством. И, конечно же, не с пустыми руками. Обязательно с подарками. В каждой стране его зовут по-разному. </a:t>
            </a:r>
          </a:p>
          <a:p>
            <a:pPr mar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Давайте познакомимся с заграничными коллегами нашего Деда Мороза.</a:t>
            </a:r>
          </a:p>
          <a:p>
            <a:pPr marL="0" indent="0">
              <a:buNone/>
            </a:pPr>
            <a:endParaRPr lang="ru-RU" altLang="ru-RU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79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374C7B-80E2-409C-B9F5-0A81AB20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3C33B8-BC08-461E-9988-FCD0DF6F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361" r="868"/>
          <a:stretch>
            <a:fillRect/>
          </a:stretch>
        </p:blipFill>
        <p:spPr>
          <a:xfrm>
            <a:off x="6198395" y="2434833"/>
            <a:ext cx="2095500" cy="260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B25DD5-B729-42C2-9C8E-7E4D7E240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689" y="957271"/>
            <a:ext cx="3705225" cy="2778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0CB69E-C34D-4B1C-B7B4-896CB824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95400"/>
            <a:ext cx="6086476" cy="540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Когда в канун Нового года часы бьют полночь, в Колумбии принято съедать по одной виноградине на каждый удар — всего 12 виноградин — и загадывать желание каждый раз, когда съедаешь виноградину! 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Традиционно празднование Нового года в Колумбии отмечается ярким и шумным костюмированным карнавалом. Благодаря теплому климату гулянье длится всю ночь, и люди проводят эту ночь на улицах города.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3FAA02E-1DCD-4229-9788-C0809A89A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1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Колумбия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F9E3C9-8819-473B-8830-8254925D3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26" y="3877870"/>
            <a:ext cx="4014788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13191382"/>
      </p:ext>
    </p:extLst>
  </p:cSld>
  <p:clrMapOvr>
    <a:masterClrMapping/>
  </p:clrMapOvr>
  <p:transition spd="slow">
    <p:cover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A80581-D54D-4516-B78D-40DCB9D9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11" y="1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193EB-0249-4A74-B610-08C7BEDA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825624"/>
            <a:ext cx="5953125" cy="3436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Оправдывая своё необычное имя («Йоулу» означает Рождество, а «пукки» – козёл), он наряжался в козлиную шкуру, и, говорят, у него даже были маленькие рожки! А развозить подарки ему помогал козлик.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Живёт Йоулупукки в избушке на горе Корватунтури, что в Лапландии. Название этой горы – «Сопка-уши» - говорит само за себя. </a:t>
            </a:r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45BA325-D36D-49C3-AB05-726D6C806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6525"/>
            <a:ext cx="6886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Йоулупукки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(Финляндия)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2BEAC4-CF1F-4A21-A2DC-F83CF14F2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883442"/>
            <a:ext cx="6293039" cy="409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62BD92C-1353-485E-B3CD-92C1B525D97F}"/>
              </a:ext>
            </a:extLst>
          </p:cNvPr>
          <p:cNvSpPr txBox="1"/>
          <p:nvPr/>
        </p:nvSpPr>
        <p:spPr>
          <a:xfrm>
            <a:off x="137237" y="5262562"/>
            <a:ext cx="11784174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Эти уши прислушиваются к желаниям и мечтам ребят, поэтому Йоулупукки точно знает, какой подарок хочет получить каждый ребёнок, а также кто из детей плохо себя вёл весь год. Непослушных и ленивых может даже забрать с собой на перевоспитание.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18233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408CF8-31CA-4F21-B1FF-C725BE7C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609E8B-E928-47BA-BFE3-6D9F2F60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6" y="1123951"/>
            <a:ext cx="6316682" cy="5467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Древний новогодний обряд – гадание на расплавленном олове. Кусочек олова расплавляют над пламенем свечи и выливают в сосуд с холодной водой. По образу полученной фигурки или ее тени определяют, что ожидает человека в наступающем году. Сердце знаменует большую любовь, образ человека – гуляние на свадьбе, узор в виде кружева – деньги. В преддверии новогодних праздников в сувенирных лавочках можно приобрести заготовки из олова в виде подков.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2363DC1-3C47-4904-811F-B8DCB1440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Финляндия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EADFF8-F5ED-486D-8F6D-56A068F7C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535" y="1239838"/>
            <a:ext cx="4772025" cy="318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D00F3B-AC3E-47DD-948A-88BE114D9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3974" y="4501601"/>
            <a:ext cx="3248025" cy="212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621C37-1A77-432A-A419-1E07CBFBB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081" y="4615836"/>
            <a:ext cx="2790892" cy="186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49208053"/>
      </p:ext>
    </p:extLst>
  </p:cSld>
  <p:clrMapOvr>
    <a:masterClrMapping/>
  </p:clrMapOvr>
  <p:transition spd="slow">
    <p:cover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DDF87C-1D49-4279-820A-F3809B5B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99A69-66AF-44EB-A12A-3FCC7315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60513"/>
            <a:ext cx="7426921" cy="52974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 Англии живёт Батюшка Рождество. Издавна он предпочитает мантию зелёного цвета, хотя сейчас отдаёт дань моде и иной раз наряжается в красную шубу. Ещё Батюшка любит украшать свой наряд плющом и падубом, а на пояс подвешивает сразу несколько часов на цепочке, чтобы уследить за временем и не опоздать к ребятам.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Каждый ребёнок в Англии знает, что, если в письме написать о заветной мечте, а потом бросить это письмо в камин, дым из трубы доставит пожелание прямиком к Батюшке. А уж тот обязательно постарается его исполнить!</a:t>
            </a:r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DBFE9E6-BDCC-4C4C-B7F0-C3F3F53975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747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Батюшка Рождество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(Великобритания)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961080-52E6-4EAE-92A7-A7D22E0F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21" y="295023"/>
            <a:ext cx="4688879" cy="626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142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C704FE-007E-4A0A-BFCA-9A3F187A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133FD-782B-49A8-84C7-050D24B6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17" y="1343818"/>
            <a:ext cx="12192000" cy="19613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31 декабря – канун Нового года. Официально это не праздничный день: люди ходят на работу, магазины открыты, большинство компаний работает в обычном режиме. Новый год в Великобритании встречают 1 января. Это государственный праздник: большинство магазинов и предприятий закрыто, почти не ходит общественный транспорт. По всей стране проходят праздничные мероприятия, англичане устраивают вечеринки, обмениваются подарками и запускают фейерверки.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8F4345C-840D-4121-8243-124C554CE6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Великобритания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33D54B-174C-4B3D-9824-37D32E5C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50" y="4317512"/>
            <a:ext cx="3971926" cy="239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D171D2-16E8-4F18-9FA5-015E0A408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35" y="3260113"/>
            <a:ext cx="4986791" cy="3322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12A5BD-5136-4F31-B087-424D0AA05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974" y="3365012"/>
            <a:ext cx="3667609" cy="206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0425183"/>
      </p:ext>
    </p:extLst>
  </p:cSld>
  <p:clrMapOvr>
    <a:masterClrMapping/>
  </p:clrMapOvr>
  <p:transition spd="slow">
    <p:cover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C704FE-007E-4A0A-BFCA-9A3F187A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133FD-782B-49A8-84C7-050D24B6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1825625"/>
            <a:ext cx="7629524" cy="4984432"/>
          </a:xfrm>
        </p:spPr>
        <p:txBody>
          <a:bodyPr>
            <a:normAutofit fontScale="92500" lnSpcReduction="10000"/>
          </a:bodyPr>
          <a:lstStyle/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Хоть и говорят в Беларуси: «Замёрз, как Зюзя!» - но сам Зюзя к морозам привычен и ходит босиком, богато расшитый тулуп у него нараспашку даже в самые лютые холода. А уж шапку он и подавно не признаёт!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Любит Зюзя зиму, и она его любит, серебрит его белую как снег бороду инеем, обсыпает снежинками седые волосы.</a:t>
            </a:r>
          </a:p>
          <a:p>
            <a:pPr marL="0" indent="457200">
              <a:spcBef>
                <a:spcPct val="0"/>
              </a:spcBef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При себе у Зюзи всегда булава – огромная дубинка. Ходит он по лесу, постукивает ею по деревьям, а если в деревню забредёт, то и по бревенчатым углам домов пройдётся. Когда деревья трещат на сильном морозе, люди только понимающе головой качают: Зюзя стучит.</a:t>
            </a:r>
          </a:p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AE5550E-86CB-4F09-8752-1A2BF277D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25" y="365125"/>
            <a:ext cx="7486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Зюзя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(Беларусия)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07F1DC-B8EE-40E9-86D8-02C743F3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365125"/>
            <a:ext cx="4171950" cy="607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1441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C704FE-007E-4A0A-BFCA-9A3F187A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133FD-782B-49A8-84C7-050D24B6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7267575" cy="5532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Белорусы верят, что как Новый год встретишь, так он и пройдет. Они стараются весело и пышно отметить этот праздник. Люди окружают себя самыми близкими и любимыми людьми, раздают долги, прощают обиды. В новогоднюю ночь надевают лучшие наряды. Новая красивая одежда символизирует благополучие и процветание в следующем году. Девушки меняют свои наряды несколько раз за ночь, чтобы провести наступающий год в обновках.</a:t>
            </a:r>
          </a:p>
          <a:p>
            <a:pPr marL="0" indent="0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Существует примета, согласно которой утром 1 января необходимо умыться из посуды, в которую были положены золотые или серебряные монеты. Того, кто проделал такой ритуал, ждет богатство, успех и красота в пришедшем году.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C257413-E8AE-4C64-83CC-FF4B617556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Беларусь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159347-1FCB-48B9-9D05-197B0DB3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825" y="1235076"/>
            <a:ext cx="3948112" cy="263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704763-5851-4C0A-B8DA-39E111FDE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7661" y="4121460"/>
            <a:ext cx="3724276" cy="248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59262506"/>
      </p:ext>
    </p:extLst>
  </p:cSld>
  <p:clrMapOvr>
    <a:masterClrMapping/>
  </p:clrMapOvr>
  <p:transition spd="slow">
    <p:cover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C704FE-007E-4A0A-BFCA-9A3F187A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1296D-9127-4D62-9BA0-9CCE5E78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49"/>
            <a:ext cx="10515600" cy="62007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Новый год стучится в двери,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На пороге Дед Мороз,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Я глазам своим не верю: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Он подарки мне привез!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Он — волшебник самый главный,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Новогоднею порой,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Самый добрый он и славный,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Зимний, сказочный герой!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Я скажу ему: «Спасибо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За подарки, что привез!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Будь здоровым и счастливым,</a:t>
            </a:r>
            <a:b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ru-RU" sz="3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Лучший в мире Дед Мороз!»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F4CF38-E7B4-44F1-B15C-6B7CC3DE0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2AF17-A6C6-4A3F-AD8D-3EB844C0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7" y="231776"/>
            <a:ext cx="5155453" cy="1130300"/>
          </a:xfrm>
        </p:spPr>
        <p:txBody>
          <a:bodyPr>
            <a:noAutofit/>
          </a:bodyPr>
          <a:lstStyle/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Дед Мороз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(РОССИЯ)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C26526-1808-4E13-8100-48580464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593852"/>
            <a:ext cx="6705600" cy="51117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Дед Мороз, носит шубу до пят, валенки, высокую меховую шапку, а в руках держит посох и мешок с подарками.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Мороз ведает вьюгами, метелями и царит в природе с ноября по март. Помогает ему дарить подарки детям внучка Снегурочка. Вместо оленей Дед Мороз путешествует на тройке лошадей, которые возвещают о его приезде весёлым перезвоном    колокольчиков.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FF2304-220A-4850-8AAE-7B3E66387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643" y="3752850"/>
            <a:ext cx="5539237" cy="310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и по запросу картинки дед мороз СО СНЕГУРОЧКОЙ">
            <a:extLst>
              <a:ext uri="{FF2B5EF4-FFF2-40B4-BE49-F238E27FC236}">
                <a16:creationId xmlns:a16="http://schemas.microsoft.com/office/drawing/2014/main" xmlns="" id="{3A44E760-1289-4B47-9185-A7A87E64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41322" y="-128074"/>
            <a:ext cx="4248150" cy="48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47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33637E-EE05-413A-96DD-952A8423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963A9-86C7-401C-A660-47D5065A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312"/>
            <a:ext cx="1051560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D3DB01-CEB8-487E-AE08-0E67F20B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45992"/>
            <a:ext cx="12049125" cy="2935458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доме устанавливается новогодняя ёлка, близкие собираются за столом.</a:t>
            </a:r>
          </a:p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Россияне сначала  «провожают» старый год — вспоминают, чем он запомнился или что в нём было. </a:t>
            </a:r>
          </a:p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23:55 31 декабря президент обращается к народу с речью, в которой обычно подводит некоторые из итогов прошедшего года, желает удачи гражданам в новом году.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4BFEA7-35F2-48BF-8A1D-F673BB0F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1" y="3965601"/>
            <a:ext cx="4102969" cy="2722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F29DD7-BB06-4099-BDFE-AFD0D6E4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281" y="3619499"/>
            <a:ext cx="2442174" cy="3068303"/>
          </a:xfrm>
          <a:prstGeom prst="rect">
            <a:avLst/>
          </a:prstGeom>
        </p:spPr>
      </p:pic>
      <p:pic>
        <p:nvPicPr>
          <p:cNvPr id="8" name="Рисунок 7" descr="bp6_b.jpg">
            <a:extLst>
              <a:ext uri="{FF2B5EF4-FFF2-40B4-BE49-F238E27FC236}">
                <a16:creationId xmlns:a16="http://schemas.microsoft.com/office/drawing/2014/main" xmlns="" id="{9CBC3A5D-B77D-41BA-9F3D-D1F0B346D4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07" r="22918"/>
          <a:stretch>
            <a:fillRect/>
          </a:stretch>
        </p:blipFill>
        <p:spPr>
          <a:xfrm>
            <a:off x="8662029" y="3527073"/>
            <a:ext cx="2181210" cy="32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444322"/>
      </p:ext>
    </p:extLst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" y="1560513"/>
            <a:ext cx="7572376" cy="518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Французский Дед Мороз - Пер Ноэль - приносит хорошим и прилежным детям подарки и конфеты. В деревянных башмаках и с корзиной подарков за спиной, он прибывает на осле и, оставив осла снаружи, проникает через дымоход в дом. Подарки он кладет в обувь, которую дети заранее оставляют перед камином. Компаньоном Пера Ноэля является Пер Фуетар -дед с розгами, который напоминает Перу Ноэлю, как ребёнок вел себя в течение года и чего он заслуживает больше - подарков или шлепанья.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8900CCD-F4C1-49B6-9C47-1329D594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7475"/>
            <a:ext cx="6696075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Пер Ноэль </a:t>
            </a:r>
            <a:b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(Франция)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D5B2683-E329-4669-AD92-299DA185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13" b="3130"/>
          <a:stretch>
            <a:fillRect/>
          </a:stretch>
        </p:blipFill>
        <p:spPr>
          <a:xfrm>
            <a:off x="7575466" y="780256"/>
            <a:ext cx="4559384" cy="553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78773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739104"/>
            <a:ext cx="6934199" cy="5031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Любимой традицией французов является поджигание рождественского полена. Вся семья собирается у камина. Отец щедро поливает полено маслом и коньяком, а детям разрешают его поджечь. Остывшие угли собирают в мешочек и бережно хранят как талисман, который приносит только счастье и удачу.</a:t>
            </a:r>
          </a:p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2101E28-D40A-4A4C-B4B3-BCAD2871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312"/>
            <a:ext cx="1051560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Франция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6FC8A8-DEF5-4E85-B3D5-C50F9345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751" y="733829"/>
            <a:ext cx="3426249" cy="2755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5A130F-A42D-4EF8-9F15-8CB47AEC0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190" y="3676650"/>
            <a:ext cx="3991030" cy="298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7429213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443038"/>
            <a:ext cx="7105650" cy="5297487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Седые волосы, опрятная борода коротко подстрижена и усы. Красная полушубок, штаны и шапка-колпак. Тёмный кожаный ремень с пряжкой обтягивает толстое брюшко. Тонкие белые перчатки. Путешествует Санта-Клаус в компании эльфов-помощников на санях, запряжённых северными оленями. </a:t>
            </a:r>
          </a:p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дом через дымоход и подбрасывает подарки в башмаки и чулки, оставленные возле камина. </a:t>
            </a:r>
          </a:p>
          <a:p>
            <a:pPr mar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оставляют для него молоко и шоколадное печенье.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291FC56-E7B4-4514-9B93-11898964B330}"/>
              </a:ext>
            </a:extLst>
          </p:cNvPr>
          <p:cNvSpPr txBox="1"/>
          <p:nvPr/>
        </p:nvSpPr>
        <p:spPr>
          <a:xfrm>
            <a:off x="104775" y="117475"/>
            <a:ext cx="7105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Санта-Клаус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(Америка)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54CEB3-C935-4CF4-870B-367FCB3D7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429000"/>
            <a:ext cx="4772025" cy="268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82CBE0-701B-4D82-85BD-1C80D1F6F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026" y="367951"/>
            <a:ext cx="4410418" cy="293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8237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274762"/>
            <a:ext cx="7820024" cy="5495926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год большинство американцев справляет публично, в компании друзей на вечеринках, карнавалах, в клубах и казино.</a:t>
            </a:r>
          </a:p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популярное место празднования Нового года – площадь Таймс-сквер в Нью-Йорке. Здесь происходит самое зрелищное действие страны – спуск шара времени.</a:t>
            </a:r>
          </a:p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Традиционным новогодним атрибутом в США является Бэби – ребенок в подгузнике. Он растет и стареет в течение года. В конце становится стариком и передает свои полномочия следующему новорожденному. Американцы любят образ младенца в подгузнике. Они часто используют его в новогодних шоу, сувенирах и открытках.</a:t>
            </a:r>
          </a:p>
          <a:p>
            <a:pPr marL="0" indent="457200">
              <a:lnSpc>
                <a:spcPct val="110000"/>
              </a:lnSpc>
              <a:spcBef>
                <a:spcPct val="0"/>
              </a:spcBef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Америке не принято вручать подарки на Новый год. Их преподносят близким и родственникам на католическое Рождество.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494D069-4046-4AC1-93C1-2F41561E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312"/>
            <a:ext cx="10515600" cy="1187450"/>
          </a:xfrm>
        </p:spPr>
        <p:txBody>
          <a:bodyPr>
            <a:normAutofit/>
          </a:bodyPr>
          <a:lstStyle/>
          <a:p>
            <a:pPr algn="ctr"/>
            <a:r>
              <a:rPr lang="ru-RU" sz="72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Америка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51B8E3-023B-4F42-9315-90E569A79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36" y="4021137"/>
            <a:ext cx="4417664" cy="27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4933EA-D778-4710-84A4-21E029BB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36" y="1571684"/>
            <a:ext cx="4274788" cy="232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1235465"/>
      </p:ext>
    </p:extLst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2E1140-DFC0-4A96-8431-A574286B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29060-74B0-4681-B0A9-9490969A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825625"/>
            <a:ext cx="7000875" cy="49149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Новый год итальянские дети с нетерпением ждут Фею Бефану. Она прилетает ночью и раскладывает подарки в подвешенные носки и чулочки. Но подарки получают только прилежные и послушные ребята. Шалуны и озорники одариваются щепоткой золы или угольками. Вторым любимым персонажем, без которого немыслим Новый год в Италии – это Баббо Натале – Дед Мороз, который ходит по домам и разносит подарки. Но их получают только те, кто заранее написал письмо с пожеланиями и просьбами.</a:t>
            </a:r>
          </a:p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65EEF17-0C21-4C80-AAB9-1B4CF785F56D}"/>
              </a:ext>
            </a:extLst>
          </p:cNvPr>
          <p:cNvSpPr txBox="1"/>
          <p:nvPr/>
        </p:nvSpPr>
        <p:spPr>
          <a:xfrm>
            <a:off x="104775" y="117475"/>
            <a:ext cx="7829550" cy="177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Бабо Наттале и добрая</a:t>
            </a:r>
          </a:p>
          <a:p>
            <a:pPr algn="ctr"/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фея Бефана</a:t>
            </a:r>
            <a:endParaRPr lang="ru-RU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(Италия)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13B765-267B-462A-A899-53699A92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2977200"/>
            <a:ext cx="4819830" cy="327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4455C2-461E-4F4E-B6FB-CB110D39D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071" y="117475"/>
            <a:ext cx="1844134" cy="2799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169116-0531-47AE-9248-F6395EB74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439" y="147586"/>
            <a:ext cx="220694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2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94</Paragraphs>
  <Slides>27</Slides>
  <Notes>0</Notes>
  <TotalTime>3563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Calibri Light</vt:lpstr>
      <vt:lpstr>Calibri</vt:lpstr>
      <vt:lpstr>Times New Roman</vt:lpstr>
      <vt:lpstr>Bahnschrift</vt:lpstr>
      <vt:lpstr>Cambria</vt:lpstr>
      <vt:lpstr>Cascadia Mono</vt:lpstr>
      <vt:lpstr>Тема Office</vt:lpstr>
      <vt:lpstr>PowerPoint Presentation</vt:lpstr>
      <vt:lpstr>PowerPoint Presentation</vt:lpstr>
      <vt:lpstr>Дед Мороз(РОССИЯ)</vt:lpstr>
      <vt:lpstr>Россия</vt:lpstr>
      <vt:lpstr>Пер Ноэль (Франция)</vt:lpstr>
      <vt:lpstr>Франция</vt:lpstr>
      <vt:lpstr>PowerPoint Presentation</vt:lpstr>
      <vt:lpstr>Америка</vt:lpstr>
      <vt:lpstr>PowerPoint Presentation</vt:lpstr>
      <vt:lpstr>Италия</vt:lpstr>
      <vt:lpstr>PowerPoint Presentation</vt:lpstr>
      <vt:lpstr>Япония</vt:lpstr>
      <vt:lpstr>PowerPoint Presentation</vt:lpstr>
      <vt:lpstr>Индия</vt:lpstr>
      <vt:lpstr>PowerPoint Presentation</vt:lpstr>
      <vt:lpstr>Швеция</vt:lpstr>
      <vt:lpstr>PowerPoint Presentation</vt:lpstr>
      <vt:lpstr>Норвегия</vt:lpstr>
      <vt:lpstr>Папа Паскуаль(Колумбия)</vt:lpstr>
      <vt:lpstr>Колумбия</vt:lpstr>
      <vt:lpstr>Йоулупукки(Финляндия)</vt:lpstr>
      <vt:lpstr>Финляндия</vt:lpstr>
      <vt:lpstr>Батюшка Рождество(Великобритания)</vt:lpstr>
      <vt:lpstr>Великобритания</vt:lpstr>
      <vt:lpstr>Зюзя(Беларусия)</vt:lpstr>
      <vt:lpstr>Беларусь</vt:lpstr>
      <vt:lpstr>Новый год стучится в двери,На пороге Дед Мороз,Я глазам своим не верю:Он подарки мне привез!Он — волшебник самый главный,Новогоднею порой,Самый добрый он и славный,Зимний, сказочный герой!Я скажу ему: «СпасибоЗа подарки, что привез!Будь здоровым и счастливым,Лучший в мире Дед Мороз!»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Ольга Воронина</dc:creator>
  <cp:lastModifiedBy>UserData</cp:lastModifiedBy>
  <cp:revision>44</cp:revision>
  <dcterms:created xsi:type="dcterms:W3CDTF">2024-11-17T09:23:47Z</dcterms:created>
  <dcterms:modified xsi:type="dcterms:W3CDTF">2025-02-02T11:17:59Z</dcterms:modified>
</cp:coreProperties>
</file>