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8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называется улица, на которой ты живёшь?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Смогли ответить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Знаешь ли ты, почему она так называется? 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Смогли ответить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_viber_2023-11-15_10-28-53-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3634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«Названия улиц, связанные с историей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поселка»</a:t>
            </a:r>
            <a:endParaRPr lang="ru-RU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5" name="Подзаголовок 3"/>
          <p:cNvSpPr txBox="1">
            <a:spLocks/>
          </p:cNvSpPr>
          <p:nvPr/>
        </p:nvSpPr>
        <p:spPr>
          <a:xfrm>
            <a:off x="1691680" y="1700808"/>
            <a:ext cx="648072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 ДС «Золотой петушок» ГБОУ СОШ № 2 п.г.т. Усть-Кинельский г.о.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Кинель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 исследовательских работ и творческих проектов</a:t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Я-исследователь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2023»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4005064"/>
            <a:ext cx="3419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Васенькин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Сурнина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                                                                                                                                                                    Руководители: воспитатели                                                                                                                             «Золотой петушок» Воронина Т.И.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Усик Н.И.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9412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entSchbkCyrill BT" pitchFamily="18" charset="-52"/>
                <a:cs typeface="Times New Roman" pitchFamily="18" charset="0"/>
              </a:rPr>
              <a:t>Рассматривания карты поселка </a:t>
            </a:r>
            <a:r>
              <a:rPr lang="ru-RU" dirty="0" err="1" smtClean="0">
                <a:latin typeface="CentSchbkCyrill BT" pitchFamily="18" charset="-52"/>
                <a:cs typeface="Times New Roman" pitchFamily="18" charset="0"/>
              </a:rPr>
              <a:t>Усть</a:t>
            </a:r>
            <a:r>
              <a:rPr lang="ru-RU" dirty="0" smtClean="0">
                <a:latin typeface="CentSchbkCyrill BT" pitchFamily="18" charset="-52"/>
                <a:cs typeface="Times New Roman" pitchFamily="18" charset="0"/>
              </a:rPr>
              <a:t>- </a:t>
            </a:r>
            <a:r>
              <a:rPr lang="ru-RU" dirty="0" err="1" smtClean="0">
                <a:latin typeface="CentSchbkCyrill BT" pitchFamily="18" charset="-52"/>
                <a:cs typeface="Times New Roman" pitchFamily="18" charset="0"/>
              </a:rPr>
              <a:t>Кинельский</a:t>
            </a:r>
            <a:endParaRPr lang="ru-RU" dirty="0">
              <a:latin typeface="CentSchbkCyrill BT" pitchFamily="18" charset="-52"/>
            </a:endParaRPr>
          </a:p>
        </p:txBody>
      </p:sp>
      <p:pic>
        <p:nvPicPr>
          <p:cNvPr id="5" name="Рисунок 4" descr="изображение_viber_2023-11-15_10-50-21-482.jpg"/>
          <p:cNvPicPr>
            <a:picLocks noChangeAspect="1"/>
          </p:cNvPicPr>
          <p:nvPr/>
        </p:nvPicPr>
        <p:blipFill>
          <a:blip r:embed="rId3" cstate="print"/>
          <a:srcRect t="15957"/>
          <a:stretch>
            <a:fillRect/>
          </a:stretch>
        </p:blipFill>
        <p:spPr>
          <a:xfrm>
            <a:off x="323528" y="2852936"/>
            <a:ext cx="3384376" cy="3792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изображение_viber_2023-11-15_10-49-26-4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2862318"/>
            <a:ext cx="5076056" cy="38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pic>
        <p:nvPicPr>
          <p:cNvPr id="6" name="Содержимое 5" descr="PE4bolLJe6g.jpg"/>
          <p:cNvPicPr>
            <a:picLocks noChangeAspect="1"/>
          </p:cNvPicPr>
          <p:nvPr/>
        </p:nvPicPr>
        <p:blipFill>
          <a:blip r:embed="rId3" cstate="print"/>
          <a:srcRect l="11430" r="14913" b="41161"/>
          <a:stretch>
            <a:fillRect/>
          </a:stretch>
        </p:blipFill>
        <p:spPr>
          <a:xfrm>
            <a:off x="4355976" y="404664"/>
            <a:ext cx="4416845" cy="264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2255" t="29545" r="55065" b="38637"/>
          <a:stretch>
            <a:fillRect/>
          </a:stretch>
        </p:blipFill>
        <p:spPr bwMode="auto">
          <a:xfrm>
            <a:off x="4355976" y="3284984"/>
            <a:ext cx="4603744" cy="313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:\БИБЛИОТЕКИ\Desktop\мама\иследовательские работы\улицы\фото\mIR_fWQpi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404664"/>
            <a:ext cx="4104455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22113"/>
          </a:xfrm>
        </p:spPr>
        <p:txBody>
          <a:bodyPr/>
          <a:lstStyle/>
          <a:p>
            <a:r>
              <a:rPr lang="ru-RU" b="1" dirty="0" err="1" smtClean="0"/>
              <a:t>Климент</a:t>
            </a:r>
            <a:r>
              <a:rPr lang="ru-RU" b="1" dirty="0" smtClean="0"/>
              <a:t> Аркадьевич Тимирязев</a:t>
            </a:r>
            <a:endParaRPr lang="ru-RU" dirty="0"/>
          </a:p>
        </p:txBody>
      </p:sp>
      <p:pic>
        <p:nvPicPr>
          <p:cNvPr id="5" name="Рисунок 4" descr="Kliment_Timiryaz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060848"/>
            <a:ext cx="3122447" cy="4643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2636912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SchbkCyrill BT" pitchFamily="18" charset="-52"/>
              </a:rPr>
              <a:t>Великий русский</a:t>
            </a:r>
            <a:r>
              <a:rPr lang="ru-RU" sz="2400" b="1" dirty="0" smtClean="0">
                <a:latin typeface="CentSchbkCyrill BT" pitchFamily="18" charset="-52"/>
              </a:rPr>
              <a:t>, </a:t>
            </a:r>
            <a:r>
              <a:rPr lang="ru-RU" sz="2400" dirty="0" smtClean="0">
                <a:latin typeface="CentSchbkCyrill BT" pitchFamily="18" charset="-52"/>
              </a:rPr>
              <a:t>всю свою жизнь посвятил изучению растений, особенно  в области фотосинтеза. </a:t>
            </a:r>
          </a:p>
        </p:txBody>
      </p:sp>
      <p:pic>
        <p:nvPicPr>
          <p:cNvPr id="8" name="Рисунок 7" descr="изображение_viber_2023-11-15_10-42-01-0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1" y="4005064"/>
            <a:ext cx="3539886" cy="265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9"/>
            <a:ext cx="8640960" cy="778097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latin typeface="CentSchbkCyrill BT" pitchFamily="18" charset="-52"/>
                <a:cs typeface="Times New Roman" pitchFamily="18" charset="0"/>
              </a:rPr>
              <a:t>Издательско</a:t>
            </a:r>
            <a:r>
              <a:rPr lang="ru-RU" sz="3200" dirty="0" smtClean="0">
                <a:latin typeface="CentSchbkCyrill BT" pitchFamily="18" charset="-52"/>
                <a:cs typeface="Times New Roman" pitchFamily="18" charset="0"/>
              </a:rPr>
              <a:t>- библиотечный центр Сам ГАУ</a:t>
            </a:r>
            <a:endParaRPr lang="ru-RU" sz="3200" dirty="0">
              <a:latin typeface="CentSchbkCyrill BT" pitchFamily="18" charset="-52"/>
            </a:endParaRPr>
          </a:p>
        </p:txBody>
      </p:sp>
      <p:pic>
        <p:nvPicPr>
          <p:cNvPr id="5" name="Рисунок 4" descr="изображение_viber_2023-11-15_10-37-03-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3960440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изображение_viber_2023-11-15_10-37-03-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77072"/>
            <a:ext cx="3960440" cy="27183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_viber_2023-11-15_10-43-31-4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0022" y="1196752"/>
            <a:ext cx="4050450" cy="5400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3"/>
          </a:xfrm>
        </p:spPr>
        <p:txBody>
          <a:bodyPr/>
          <a:lstStyle/>
          <a:p>
            <a:r>
              <a:rPr lang="ru-RU" dirty="0" smtClean="0"/>
              <a:t>Рукописная книга </a:t>
            </a:r>
            <a:r>
              <a:rPr lang="ru-RU" dirty="0" err="1" smtClean="0"/>
              <a:t>К.А.Тимитязева</a:t>
            </a:r>
            <a:endParaRPr lang="ru-RU" dirty="0"/>
          </a:p>
        </p:txBody>
      </p:sp>
      <p:pic>
        <p:nvPicPr>
          <p:cNvPr id="6" name="Рисунок 5" descr="изображение_viber_2023-11-15_10-39-52-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229962" y="1970838"/>
            <a:ext cx="399644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_viber_2023-11-15_10-37-02-709.jpg"/>
          <p:cNvPicPr>
            <a:picLocks noChangeAspect="1"/>
          </p:cNvPicPr>
          <p:nvPr/>
        </p:nvPicPr>
        <p:blipFill>
          <a:blip r:embed="rId4" cstate="print"/>
          <a:srcRect t="36458"/>
          <a:stretch>
            <a:fillRect/>
          </a:stretch>
        </p:blipFill>
        <p:spPr>
          <a:xfrm rot="16200000">
            <a:off x="-103365" y="3207821"/>
            <a:ext cx="3703340" cy="313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pic>
        <p:nvPicPr>
          <p:cNvPr id="5" name="Содержимое 5" descr="qOnNhBDYiV0.jpg"/>
          <p:cNvPicPr>
            <a:picLocks noChangeAspect="1"/>
          </p:cNvPicPr>
          <p:nvPr/>
        </p:nvPicPr>
        <p:blipFill>
          <a:blip r:embed="rId3" cstate="print"/>
          <a:srcRect r="27273" b="42827"/>
          <a:stretch>
            <a:fillRect/>
          </a:stretch>
        </p:blipFill>
        <p:spPr>
          <a:xfrm>
            <a:off x="4761904" y="764704"/>
            <a:ext cx="4274592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tb4zfhr2Ozw.jpg"/>
          <p:cNvPicPr>
            <a:picLocks noChangeAspect="1"/>
          </p:cNvPicPr>
          <p:nvPr/>
        </p:nvPicPr>
        <p:blipFill>
          <a:blip r:embed="rId4" cstate="print"/>
          <a:srcRect l="2749" r="2749"/>
          <a:stretch>
            <a:fillRect/>
          </a:stretch>
        </p:blipFill>
        <p:spPr>
          <a:xfrm>
            <a:off x="149245" y="358392"/>
            <a:ext cx="4422755" cy="623896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3122" t="32765" r="52181" b="41288"/>
          <a:stretch>
            <a:fillRect/>
          </a:stretch>
        </p:blipFill>
        <p:spPr bwMode="auto">
          <a:xfrm>
            <a:off x="4716015" y="3789040"/>
            <a:ext cx="4281941" cy="2529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Гражданско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патриотический центр</a:t>
            </a:r>
            <a:endParaRPr lang="ru-RU" dirty="0"/>
          </a:p>
        </p:txBody>
      </p:sp>
      <p:pic>
        <p:nvPicPr>
          <p:cNvPr id="5" name="Рисунок 4" descr="изображение_viber_2023-11-15_10-44-55-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3960440" cy="496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изображение_viber_2023-11-15_10-44-54-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700808"/>
            <a:ext cx="4104456" cy="506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/>
          <a:lstStyle/>
          <a:p>
            <a:r>
              <a:rPr lang="ru-RU" dirty="0" smtClean="0">
                <a:latin typeface="CentSchbkCyrill BT" pitchFamily="18" charset="-52"/>
              </a:rPr>
              <a:t>Николай Семёнович </a:t>
            </a:r>
            <a:r>
              <a:rPr lang="ru-RU" dirty="0" err="1" smtClean="0">
                <a:latin typeface="CentSchbkCyrill BT" pitchFamily="18" charset="-52"/>
              </a:rPr>
              <a:t>Щибраев</a:t>
            </a:r>
            <a:endParaRPr lang="ru-RU" dirty="0">
              <a:latin typeface="CentSchbkCyrill BT" pitchFamily="18" charset="-52"/>
            </a:endParaRPr>
          </a:p>
        </p:txBody>
      </p:sp>
      <p:pic>
        <p:nvPicPr>
          <p:cNvPr id="5" name="Рисунок 4" descr="изображение_viber_2023-11-15_10-56-03-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1847" y="2492896"/>
            <a:ext cx="4472641" cy="4018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996952"/>
            <a:ext cx="3960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SchbkCyrill BT" pitchFamily="18" charset="-52"/>
              </a:rPr>
              <a:t>В музее поселка мы узнали, что Николай Семёнович </a:t>
            </a:r>
            <a:r>
              <a:rPr lang="ru-RU" sz="2400" dirty="0" err="1" smtClean="0">
                <a:latin typeface="CentSchbkCyrill BT" pitchFamily="18" charset="-52"/>
              </a:rPr>
              <a:t>Щибраев</a:t>
            </a:r>
            <a:r>
              <a:rPr lang="ru-RU" sz="2400" dirty="0" smtClean="0">
                <a:latin typeface="CentSchbkCyrill BT" pitchFamily="18" charset="-52"/>
              </a:rPr>
              <a:t> был профессором . ректором  нашего университета. Большой вклад  внес  в развитие кафедры «Растениеводство».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pic>
        <p:nvPicPr>
          <p:cNvPr id="5" name="Рисунок 4" descr="LDAjlkjexy8.jpg"/>
          <p:cNvPicPr>
            <a:picLocks noChangeAspect="1"/>
          </p:cNvPicPr>
          <p:nvPr/>
        </p:nvPicPr>
        <p:blipFill>
          <a:blip r:embed="rId3" cstate="print"/>
          <a:srcRect l="22494" t="16791" r="9756" b="40280"/>
          <a:stretch>
            <a:fillRect/>
          </a:stretch>
        </p:blipFill>
        <p:spPr>
          <a:xfrm>
            <a:off x="4788024" y="404664"/>
            <a:ext cx="4107728" cy="309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sbmup1ni0Z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08720"/>
            <a:ext cx="4224511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1063" t="32955" r="52172" b="40151"/>
          <a:stretch>
            <a:fillRect/>
          </a:stretch>
        </p:blipFill>
        <p:spPr bwMode="auto">
          <a:xfrm>
            <a:off x="4644008" y="3933056"/>
            <a:ext cx="433379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entSchbkCyrill BT" pitchFamily="18" charset="-52"/>
              </a:rPr>
              <a:t>Андрей Захарович </a:t>
            </a:r>
            <a:r>
              <a:rPr lang="ru-RU" b="1" dirty="0" err="1" smtClean="0">
                <a:latin typeface="CentSchbkCyrill BT" pitchFamily="18" charset="-52"/>
              </a:rPr>
              <a:t>Бугранов</a:t>
            </a:r>
            <a:endParaRPr lang="ru-RU" dirty="0">
              <a:latin typeface="CentSchbkCyrill BT" pitchFamily="18" charset="-52"/>
            </a:endParaRPr>
          </a:p>
        </p:txBody>
      </p:sp>
      <p:pic>
        <p:nvPicPr>
          <p:cNvPr id="5" name="Рисунок 4" descr="i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340768"/>
            <a:ext cx="3456384" cy="523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_viber_2023-11-15_10-56-03-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789040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79512" y="2636912"/>
            <a:ext cx="5327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SchbkCyrill BT" pitchFamily="18" charset="-52"/>
              </a:rPr>
              <a:t>Является полным кавалером ордена Славы</a:t>
            </a:r>
            <a:endParaRPr lang="ru-RU" sz="3200" dirty="0">
              <a:latin typeface="CentSchbkCyrill BT" pitchFamily="18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40968"/>
            <a:ext cx="3600400" cy="331236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entSchbkCyrill BT" pitchFamily="18" charset="-52"/>
              </a:rPr>
              <a:t> </a:t>
            </a:r>
            <a:r>
              <a:rPr lang="ru-RU" sz="4800" dirty="0" smtClean="0">
                <a:latin typeface="CentSchbkCyrill BT" pitchFamily="18" charset="-52"/>
              </a:rPr>
              <a:t>С чего начинается Родина? </a:t>
            </a:r>
            <a:endParaRPr lang="ru-RU" dirty="0">
              <a:latin typeface="CentSchbkCyrill BT" pitchFamily="18" charset="-52"/>
            </a:endParaRPr>
          </a:p>
        </p:txBody>
      </p:sp>
      <p:pic>
        <p:nvPicPr>
          <p:cNvPr id="5" name="Содержимое 8"/>
          <p:cNvPicPr>
            <a:picLocks/>
          </p:cNvPicPr>
          <p:nvPr/>
        </p:nvPicPr>
        <p:blipFill>
          <a:blip r:embed="rId3" cstate="print"/>
          <a:srcRect l="37199" t="21652" r="2352" b="27920"/>
          <a:stretch>
            <a:fillRect/>
          </a:stretch>
        </p:blipFill>
        <p:spPr bwMode="auto">
          <a:xfrm>
            <a:off x="3707904" y="3933056"/>
            <a:ext cx="518457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1.04.14.emblema.jpg"/>
          <p:cNvPicPr>
            <a:picLocks noChangeAspect="1"/>
          </p:cNvPicPr>
          <p:nvPr/>
        </p:nvPicPr>
        <p:blipFill>
          <a:blip r:embed="rId4" cstate="print"/>
          <a:srcRect l="12157" r="10115"/>
          <a:stretch>
            <a:fillRect/>
          </a:stretch>
        </p:blipFill>
        <p:spPr>
          <a:xfrm>
            <a:off x="0" y="332656"/>
            <a:ext cx="360040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476672"/>
            <a:ext cx="5112568" cy="317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изображение_viber_2023-11-15_10-28-52-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  <a:prstGeom prst="rect">
            <a:avLst/>
          </a:prstGeom>
        </p:spPr>
      </p:pic>
      <p:pic>
        <p:nvPicPr>
          <p:cNvPr id="5" name="Рисунок 4" descr="изображение_viber_2023-11-15_10-45-36-855.jpg"/>
          <p:cNvPicPr>
            <a:picLocks noChangeAspect="1"/>
          </p:cNvPicPr>
          <p:nvPr/>
        </p:nvPicPr>
        <p:blipFill>
          <a:blip r:embed="rId3" cstate="print"/>
          <a:srcRect r="11100" b="31616"/>
          <a:stretch>
            <a:fillRect/>
          </a:stretch>
        </p:blipFill>
        <p:spPr>
          <a:xfrm>
            <a:off x="4773622" y="764704"/>
            <a:ext cx="411885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_viber_2023-11-15_10-45-36-6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76672"/>
            <a:ext cx="4428492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3953" t="33180" r="50337" b="42992"/>
          <a:stretch>
            <a:fillRect/>
          </a:stretch>
        </p:blipFill>
        <p:spPr bwMode="auto">
          <a:xfrm>
            <a:off x="4680520" y="3717032"/>
            <a:ext cx="42839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22113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entSchbkCyrill BT" pitchFamily="18" charset="-52"/>
              </a:rPr>
              <a:t>Петр  Никифоровича Константинов</a:t>
            </a:r>
            <a:endParaRPr lang="ru-RU" sz="3600" dirty="0">
              <a:latin typeface="CentSchbkCyrill BT" pitchFamily="18" charset="-52"/>
            </a:endParaRPr>
          </a:p>
        </p:txBody>
      </p:sp>
      <p:pic>
        <p:nvPicPr>
          <p:cNvPr id="6" name="Рисунок 5" descr="Без названия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060848"/>
            <a:ext cx="3501733" cy="459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5536" y="3068960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SchbkCyrill BT" pitchFamily="18" charset="-52"/>
              </a:rPr>
              <a:t>Первый научный руководитель института селекции и семеноводства.</a:t>
            </a:r>
          </a:p>
          <a:p>
            <a:endParaRPr lang="ru-RU" sz="2800" dirty="0">
              <a:latin typeface="CentSchbkCyrill BT" pitchFamily="18" charset="-5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pic>
        <p:nvPicPr>
          <p:cNvPr id="5" name="Содержимое 7" descr="XUzulMYXxng.jpg"/>
          <p:cNvPicPr>
            <a:picLocks noChangeAspect="1"/>
          </p:cNvPicPr>
          <p:nvPr/>
        </p:nvPicPr>
        <p:blipFill>
          <a:blip r:embed="rId3" cstate="print"/>
          <a:srcRect l="6976" t="10851" r="19776" b="34891"/>
          <a:stretch>
            <a:fillRect/>
          </a:stretch>
        </p:blipFill>
        <p:spPr>
          <a:xfrm>
            <a:off x="4427984" y="764704"/>
            <a:ext cx="453650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1785" t="33333" r="51697" b="41288"/>
          <a:stretch>
            <a:fillRect/>
          </a:stretch>
        </p:blipFill>
        <p:spPr bwMode="auto">
          <a:xfrm>
            <a:off x="4427984" y="3789040"/>
            <a:ext cx="455005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tOceEoofU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92696"/>
            <a:ext cx="4104456" cy="569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22113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entSchbkCyrill BT" pitchFamily="18" charset="-52"/>
              </a:rPr>
              <a:t>Поволжский НИИСС имени П.Н. Константинова</a:t>
            </a:r>
            <a:endParaRPr lang="ru-RU" sz="3600" dirty="0">
              <a:latin typeface="CentSchbkCyrill BT" pitchFamily="18" charset="-52"/>
            </a:endParaRPr>
          </a:p>
        </p:txBody>
      </p:sp>
      <p:pic>
        <p:nvPicPr>
          <p:cNvPr id="5" name="Рисунок 4" descr="NIKлввепн_9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6949484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2780928"/>
            <a:ext cx="2627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entSchbkCyrill BT" pitchFamily="18" charset="-52"/>
              </a:rPr>
              <a:t>Здесь работают ученые – селекционеры</a:t>
            </a:r>
            <a:endParaRPr lang="ru-RU" sz="2800" dirty="0">
              <a:latin typeface="CentSchbkCyrill BT" pitchFamily="18" charset="-5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144016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entSchbkCyrill BT" pitchFamily="18" charset="-52"/>
              </a:rPr>
              <a:t>Были созданы  сорта яровой пшеницы и ячменя, а также кукуруза, просо, люцерна, которые выращивают на полях России.</a:t>
            </a:r>
            <a:endParaRPr lang="ru-RU" sz="2400" dirty="0">
              <a:latin typeface="CentSchbkCyrill BT" pitchFamily="18" charset="-52"/>
            </a:endParaRPr>
          </a:p>
        </p:txBody>
      </p:sp>
      <p:pic>
        <p:nvPicPr>
          <p:cNvPr id="5" name="Содержимое 11" descr="скриныко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02" y="1412776"/>
            <a:ext cx="7399734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entSchbkCyrill BT" pitchFamily="18" charset="-52"/>
              </a:rPr>
              <a:t>Детский сад «Золотой петушок»</a:t>
            </a:r>
            <a:endParaRPr lang="ru-RU" dirty="0">
              <a:latin typeface="CentSchbkCyrill BT" pitchFamily="18" charset="-52"/>
            </a:endParaRPr>
          </a:p>
        </p:txBody>
      </p:sp>
      <p:pic>
        <p:nvPicPr>
          <p:cNvPr id="5" name="Рисунок 4" descr="xPhX72-SAKg.jpg"/>
          <p:cNvPicPr>
            <a:picLocks noChangeAspect="1"/>
          </p:cNvPicPr>
          <p:nvPr/>
        </p:nvPicPr>
        <p:blipFill>
          <a:blip r:embed="rId3" cstate="print"/>
          <a:srcRect b="29412"/>
          <a:stretch>
            <a:fillRect/>
          </a:stretch>
        </p:blipFill>
        <p:spPr>
          <a:xfrm>
            <a:off x="251519" y="1124744"/>
            <a:ext cx="503255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_viber_2023-11-15_23-09-36-660.jpg"/>
          <p:cNvPicPr>
            <a:picLocks noChangeAspect="1"/>
          </p:cNvPicPr>
          <p:nvPr/>
        </p:nvPicPr>
        <p:blipFill>
          <a:blip r:embed="rId4" cstate="print"/>
          <a:srcRect l="13600" t="41600" r="12201" b="29000"/>
          <a:stretch>
            <a:fillRect/>
          </a:stretch>
        </p:blipFill>
        <p:spPr>
          <a:xfrm>
            <a:off x="3707904" y="3865124"/>
            <a:ext cx="5254012" cy="277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изображение_viber_2023-11-15_10-28-52-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  <a:prstGeom prst="rect">
            <a:avLst/>
          </a:prstGeom>
        </p:spPr>
      </p:pic>
      <p:pic>
        <p:nvPicPr>
          <p:cNvPr id="5" name="Рисунок 4" descr="изображение_viber_2023-11-15_13-09-34-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283968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_viber_2023-11-15_13-09-34-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3942438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9301" t="33180" r="49965" b="41590"/>
          <a:stretch>
            <a:fillRect/>
          </a:stretch>
        </p:blipFill>
        <p:spPr bwMode="auto">
          <a:xfrm>
            <a:off x="4211960" y="4221088"/>
            <a:ext cx="46805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CentSchbkCyrill BT" pitchFamily="18" charset="-52"/>
              </a:rPr>
              <a:t>« Поволжская государственная зональная машиноиспытательная станция»</a:t>
            </a:r>
            <a:endParaRPr lang="ru-RU" sz="3200" dirty="0">
              <a:latin typeface="CentSchbkCyrill BT" pitchFamily="18" charset="-52"/>
            </a:endParaRPr>
          </a:p>
        </p:txBody>
      </p:sp>
      <p:pic>
        <p:nvPicPr>
          <p:cNvPr id="5" name="Рисунок 4" descr="изображение_viber_2023-11-15_10-50-54-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42946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Услуги_d5992.png"/>
          <p:cNvPicPr>
            <a:picLocks noChangeAspect="1"/>
          </p:cNvPicPr>
          <p:nvPr/>
        </p:nvPicPr>
        <p:blipFill>
          <a:blip r:embed="rId4" cstate="print"/>
          <a:srcRect l="5901" r="42913" b="14761"/>
          <a:stretch>
            <a:fillRect/>
          </a:stretch>
        </p:blipFill>
        <p:spPr>
          <a:xfrm flipH="1">
            <a:off x="3923928" y="1340768"/>
            <a:ext cx="5073678" cy="158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3501008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entSchbkCyrill BT" pitchFamily="18" charset="-52"/>
              </a:rPr>
              <a:t>Испытывает сельскохозяйственную технику на </a:t>
            </a:r>
            <a:r>
              <a:rPr lang="ru-RU" sz="2800" dirty="0" smtClean="0">
                <a:latin typeface="CentSchbkCyrill BT" pitchFamily="18" charset="-52"/>
              </a:rPr>
              <a:t>соответствие заявленным техническим характеристикам</a:t>
            </a:r>
            <a:endParaRPr lang="ru-RU" sz="2800" dirty="0">
              <a:latin typeface="CentSchbkCyrill BT" pitchFamily="18" charset="-5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изображение_viber_2023-11-15_10-28-52-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ru-RU" dirty="0" smtClean="0">
                <a:latin typeface="CentSchbkCyrill BT" pitchFamily="18" charset="-52"/>
              </a:rPr>
              <a:t>Вывод:</a:t>
            </a:r>
            <a:endParaRPr lang="ru-RU" dirty="0">
              <a:latin typeface="CentSchbkCyrill BT" pitchFamily="18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780928"/>
            <a:ext cx="3888432" cy="3888432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7400" dirty="0" smtClean="0">
                <a:latin typeface="CentSchbkCyrill BT" pitchFamily="18" charset="-52"/>
              </a:rPr>
              <a:t>Наша гипотеза подтвердилась, что некоторые улицы в поселке  названы в честь знаменитых людей  и больших учреждений</a:t>
            </a:r>
            <a:r>
              <a:rPr lang="ru-RU" dirty="0" smtClean="0">
                <a:latin typeface="CentSchbkCyrill BT" pitchFamily="18" charset="-52"/>
              </a:rPr>
              <a:t>. </a:t>
            </a:r>
          </a:p>
        </p:txBody>
      </p:sp>
      <p:pic>
        <p:nvPicPr>
          <p:cNvPr id="8" name="Рисунок 7" descr="изображение_viber_2023-11-15_10-50-20-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492896"/>
            <a:ext cx="463251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Изготовления альбома</a:t>
            </a:r>
            <a:endParaRPr lang="ru-RU" dirty="0"/>
          </a:p>
        </p:txBody>
      </p:sp>
      <p:pic>
        <p:nvPicPr>
          <p:cNvPr id="5" name="Содержимое 4" descr="изображение_viber_2023-11-23_11-08-21-4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45494" y="1268760"/>
            <a:ext cx="3398506" cy="25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11-23_11-09-21-2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9309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11-23_11-09-21-5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4239090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11-23_11-09-22-1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6876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11-23_11-08-21-232.jpg"/>
          <p:cNvPicPr>
            <a:picLocks noChangeAspect="1"/>
          </p:cNvPicPr>
          <p:nvPr/>
        </p:nvPicPr>
        <p:blipFill>
          <a:blip r:embed="rId7" cstate="print"/>
          <a:srcRect l="10102" t="4041" r="7057" b="12445"/>
          <a:stretch>
            <a:fillRect/>
          </a:stretch>
        </p:blipFill>
        <p:spPr>
          <a:xfrm>
            <a:off x="2699792" y="2473578"/>
            <a:ext cx="3528392" cy="2667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24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33123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выяснить, историю названий некоторых улиц поселка, которые носят имена людей и названия </a:t>
            </a:r>
            <a:r>
              <a:rPr lang="ru-RU" dirty="0" smtClean="0"/>
              <a:t>учреждений.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404664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CentSchbkCyrill BT" pitchFamily="18" charset="-52"/>
              </a:rPr>
              <a:t>Цель:</a:t>
            </a:r>
            <a:endParaRPr lang="ru-RU" sz="4000" b="1" dirty="0">
              <a:latin typeface="CentSchbkCyrill BT" pitchFamily="18" charset="-5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Спасибо за внимание !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" name="Рисунок 4" descr="1617816309_43-p-kniga-na-prozrachnom-fone-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4797152"/>
            <a:ext cx="2961663" cy="1753808"/>
          </a:xfrm>
          <a:prstGeom prst="rect">
            <a:avLst/>
          </a:prstGeom>
        </p:spPr>
      </p:pic>
      <p:pic>
        <p:nvPicPr>
          <p:cNvPr id="7" name="Рисунок 6" descr="2078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0728"/>
            <a:ext cx="868363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24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36004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- узнать названия улиц нашего поселка;</a:t>
            </a:r>
            <a:br>
              <a:rPr lang="ru-RU" sz="3600" dirty="0" smtClean="0"/>
            </a:br>
            <a:r>
              <a:rPr lang="ru-RU" sz="3600" dirty="0" smtClean="0"/>
              <a:t>- провести опрос  детей подготовительных групп «Кораблик» и «Солнышко»; </a:t>
            </a:r>
            <a:br>
              <a:rPr lang="ru-RU" sz="3600" dirty="0" smtClean="0"/>
            </a:br>
            <a:r>
              <a:rPr lang="ru-RU" sz="3600" dirty="0" smtClean="0"/>
              <a:t>- узнать в музеи, библиотеке исторические факты о людях и учреждениях;</a:t>
            </a:r>
            <a:br>
              <a:rPr lang="ru-RU" sz="3600" dirty="0" smtClean="0"/>
            </a:br>
            <a:r>
              <a:rPr lang="ru-RU" sz="3600" dirty="0" smtClean="0"/>
              <a:t>- создать  альбом: «Улицы  моего поселка»</a:t>
            </a: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47667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entSchbkCyrill BT" pitchFamily="18" charset="-52"/>
              </a:rPr>
              <a:t>Задачи:</a:t>
            </a:r>
            <a:endParaRPr lang="ru-RU" sz="3600" b="1" dirty="0">
              <a:latin typeface="CentSchbkCyrill BT" pitchFamily="18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10136"/>
            <a:ext cx="8229600" cy="4347864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беседа (с родителями, с бабушками, с дедушками, с воспитателями)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рассматривания карты поселка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Кинельский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опрос;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экскурсия (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Кинельское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территориальное управление,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издательско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библиотечный центр Сам ГАУ,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гражданско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патриотический центр;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чтение художественной литературы ( книга «Живая память поколений»);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поиск информации в интернете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88640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entSchbkCyrill BT" pitchFamily="18" charset="-52"/>
              </a:rPr>
              <a:t>Методы  исследования:</a:t>
            </a:r>
            <a:endParaRPr lang="ru-RU" sz="3200" dirty="0">
              <a:latin typeface="CentSchbkCyrill BT" pitchFamily="18" charset="-5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5842992" cy="1143000"/>
          </a:xfrm>
        </p:spPr>
        <p:txBody>
          <a:bodyPr/>
          <a:lstStyle/>
          <a:p>
            <a:r>
              <a:rPr lang="ru-RU" b="1" dirty="0" smtClean="0"/>
              <a:t>Гипотеза: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51520" y="2924363"/>
            <a:ext cx="49685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екоторые  улицы в поселке названы в честь знаменитых людей  и больших учреждений. 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131414.jpg"/>
          <p:cNvPicPr>
            <a:picLocks noChangeAspect="1"/>
          </p:cNvPicPr>
          <p:nvPr/>
        </p:nvPicPr>
        <p:blipFill>
          <a:blip r:embed="rId3" cstate="print"/>
          <a:srcRect l="32969" r="32969"/>
          <a:stretch>
            <a:fillRect/>
          </a:stretch>
        </p:blipFill>
        <p:spPr>
          <a:xfrm>
            <a:off x="5220072" y="620687"/>
            <a:ext cx="3788139" cy="6120681"/>
          </a:xfrm>
          <a:prstGeom prst="rect">
            <a:avLst/>
          </a:prstGeom>
        </p:spPr>
      </p:pic>
      <p:pic>
        <p:nvPicPr>
          <p:cNvPr id="10" name="Рисунок 9" descr="1617816336_42-p-kniga-na-prozrachnom-fone-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4197265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latin typeface="CentSchbkCyrill BT" pitchFamily="18" charset="-52"/>
              </a:rPr>
              <a:t>Опрос ребят</a:t>
            </a:r>
            <a:endParaRPr lang="ru-RU" sz="5400" dirty="0">
              <a:latin typeface="CentSchbkCyrill BT" pitchFamily="18" charset="-52"/>
            </a:endParaRPr>
          </a:p>
        </p:txBody>
      </p:sp>
      <p:pic>
        <p:nvPicPr>
          <p:cNvPr id="8" name="Рисунок 7" descr="изображение_viber_2023-11-15_10-47-12-8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изображение_viber_2023-11-15_10-48-53-9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93096"/>
            <a:ext cx="5212071" cy="234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изображение_viber_2023-11-15_10-47-12-7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1152128"/>
            <a:ext cx="3024336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graphicFrame>
        <p:nvGraphicFramePr>
          <p:cNvPr id="5" name="Диаграмма 4"/>
          <p:cNvGraphicFramePr/>
          <p:nvPr/>
        </p:nvGraphicFramePr>
        <p:xfrm>
          <a:off x="323528" y="2636912"/>
          <a:ext cx="4499992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860032" y="2636912"/>
          <a:ext cx="428396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7704" y="260648"/>
            <a:ext cx="4943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entSchbkCyrill BT" pitchFamily="18" charset="-52"/>
                <a:cs typeface="Times New Roman" pitchFamily="18" charset="0"/>
              </a:rPr>
              <a:t>Результат опроса </a:t>
            </a:r>
            <a:endParaRPr lang="ru-RU" sz="4400" dirty="0">
              <a:latin typeface="CentSchbkCyrill BT" pitchFamily="18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11-15_10-28-52-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CentSchbkCyrill BT" pitchFamily="18" charset="-52"/>
              </a:rPr>
              <a:t>Усть-Кинельское</a:t>
            </a:r>
            <a:r>
              <a:rPr lang="ru-RU" dirty="0" smtClean="0">
                <a:latin typeface="CentSchbkCyrill BT" pitchFamily="18" charset="-52"/>
              </a:rPr>
              <a:t> территориальное управление</a:t>
            </a:r>
            <a:endParaRPr lang="ru-RU" dirty="0">
              <a:latin typeface="CentSchbkCyrill BT" pitchFamily="18" charset="-52"/>
            </a:endParaRPr>
          </a:p>
        </p:txBody>
      </p:sp>
      <p:pic>
        <p:nvPicPr>
          <p:cNvPr id="5" name="Рисунок 4" descr="изображение_viber_2023-11-15_10-44-55-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333354"/>
            <a:ext cx="5527898" cy="4336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476672"/>
            <a:ext cx="3723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CentSchbkCyrill BT" pitchFamily="18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39330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3068960"/>
            <a:ext cx="34918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CentSchbkCyrill BT" pitchFamily="18" charset="-52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SchbkCyrill BT" pitchFamily="18" charset="-52"/>
                <a:ea typeface="Calibri" pitchFamily="34" charset="0"/>
                <a:cs typeface="Times New Roman" pitchFamily="18" charset="0"/>
              </a:rPr>
              <a:t>аименования улицам, переулкам, площадям присваивает ТОПОНИМИЧЕСКАЯ КОМИССИЯ.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SchbkCyrill BT" pitchFamily="18" charset="-52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303</Words>
  <Application>Microsoft Office PowerPoint</Application>
  <PresentationFormat>Экран (4:3)</PresentationFormat>
  <Paragraphs>43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Batang</vt:lpstr>
      <vt:lpstr>Arial</vt:lpstr>
      <vt:lpstr>Book Antiqua</vt:lpstr>
      <vt:lpstr>Calibri</vt:lpstr>
      <vt:lpstr>CentSchbkCyrill BT</vt:lpstr>
      <vt:lpstr>Times New Roman</vt:lpstr>
      <vt:lpstr>Тема Office</vt:lpstr>
      <vt:lpstr>«Названия улиц, связанные с историей поселка»</vt:lpstr>
      <vt:lpstr> С чего начинается Родина? </vt:lpstr>
      <vt:lpstr>выяснить, историю названий некоторых улиц поселка, которые носят имена людей и названия учреждений. </vt:lpstr>
      <vt:lpstr> - узнать названия улиц нашего поселка; - провести опрос  детей подготовительных групп «Кораблик» и «Солнышко»;  - узнать в музеи, библиотеке исторические факты о людях и учреждениях; - создать  альбом: «Улицы  моего поселка»  </vt:lpstr>
      <vt:lpstr>- беседа (с родителями, с бабушками, с дедушками, с воспитателями) - рассматривания карты поселка Усть- Кинельский; - опрос; - экскурсия ( Усть- Кинельское территориальное управление, издательско- библиотечный центр Сам ГАУ, гражданско- патриотический центр; - чтение художественной литературы ( книга «Живая память поколений»); - поиск информации в интернете</vt:lpstr>
      <vt:lpstr>Гипотеза:</vt:lpstr>
      <vt:lpstr>Опрос ребят</vt:lpstr>
      <vt:lpstr>Презентация PowerPoint</vt:lpstr>
      <vt:lpstr>Усть-Кинельское территориальное управление</vt:lpstr>
      <vt:lpstr>Рассматривания карты поселка Усть- Кинельский</vt:lpstr>
      <vt:lpstr>Презентация PowerPoint</vt:lpstr>
      <vt:lpstr>Климент Аркадьевич Тимирязев</vt:lpstr>
      <vt:lpstr>Издательско- библиотечный центр Сам ГАУ</vt:lpstr>
      <vt:lpstr>Рукописная книга К.А.Тимитязева</vt:lpstr>
      <vt:lpstr>Презентация PowerPoint</vt:lpstr>
      <vt:lpstr>Гражданско- патриотический центр</vt:lpstr>
      <vt:lpstr>Николай Семёнович Щибраев</vt:lpstr>
      <vt:lpstr>Презентация PowerPoint</vt:lpstr>
      <vt:lpstr>Андрей Захарович Бугранов</vt:lpstr>
      <vt:lpstr>Презентация PowerPoint</vt:lpstr>
      <vt:lpstr>Петр  Никифоровича Константинов</vt:lpstr>
      <vt:lpstr>Презентация PowerPoint</vt:lpstr>
      <vt:lpstr>Поволжский НИИСС имени П.Н. Константинова</vt:lpstr>
      <vt:lpstr>Были созданы  сорта яровой пшеницы и ячменя, а также кукуруза, просо, люцерна, которые выращивают на полях России.</vt:lpstr>
      <vt:lpstr>Детский сад «Золотой петушок»</vt:lpstr>
      <vt:lpstr>Презентация PowerPoint</vt:lpstr>
      <vt:lpstr>« Поволжская государственная зональная машиноиспытательная станция»</vt:lpstr>
      <vt:lpstr>Вывод:</vt:lpstr>
      <vt:lpstr>Изготовления альбома</vt:lpstr>
      <vt:lpstr>Спасибо за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Пользователь</cp:lastModifiedBy>
  <cp:revision>23</cp:revision>
  <dcterms:created xsi:type="dcterms:W3CDTF">2023-11-15T13:58:05Z</dcterms:created>
  <dcterms:modified xsi:type="dcterms:W3CDTF">2023-11-23T11:14:59Z</dcterms:modified>
</cp:coreProperties>
</file>