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4" r:id="rId5"/>
    <p:sldId id="263" r:id="rId6"/>
    <p:sldId id="265" r:id="rId7"/>
    <p:sldId id="267" r:id="rId8"/>
    <p:sldId id="266" r:id="rId9"/>
    <p:sldId id="269" r:id="rId10"/>
    <p:sldId id="268" r:id="rId11"/>
    <p:sldId id="281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112664995231536E-3"/>
          <c:y val="2.5064477786001044E-2"/>
          <c:w val="0.96659202283508172"/>
          <c:h val="0.88755181771288882"/>
        </c:manualLayout>
      </c:layout>
      <c:doughnutChart>
        <c:varyColors val="1"/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82848913678742E-2"/>
          <c:y val="0.92869523873601134"/>
          <c:w val="0"/>
          <c:h val="1.3671533337818752E-2"/>
        </c:manualLayout>
      </c:layout>
      <c:spPr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0B-4EF4-8D6F-A88AE9CCFA2A}"/>
              </c:ext>
            </c:extLst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07-4072-A9E3-01251CD424A2}"/>
              </c:ext>
            </c:extLst>
          </c:dPt>
          <c:cat>
            <c:strRef>
              <c:f>Лист1!$A$2:$A$5</c:f>
              <c:strCache>
                <c:ptCount val="2"/>
                <c:pt idx="0">
                  <c:v>Хотят узнать о морях как можно больше.</c:v>
                </c:pt>
                <c:pt idx="1">
                  <c:v>Данная тема пока не интересна.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0B-4EF4-8D6F-A88AE9CCFA2A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15772582788172"/>
          <c:y val="0.91502370539819256"/>
          <c:w val="0.69653647519774531"/>
          <c:h val="7.3583350153625368E-2"/>
        </c:manualLayout>
      </c:layout>
      <c:spPr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детский сад «Золотой петушок»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ГБОУ Самарской области средней общеобразовательной школы №2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п.г.т. Усть-Кинельский городского округа Кинель Самарской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окружной конкурс исследовательских работ и творческих проектов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– исследователь – 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636912"/>
            <a:ext cx="4516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такое море?»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3760" y="3501008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Авторы :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Неманов Егор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Рахматуллов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661248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</a:t>
            </a:r>
          </a:p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Стрельбицкая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Горшенина А.Д.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4718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же живет в море?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https://img.joomcdn.net/89b78b3c31e0450e5223d6e9c7bf59d7236ac907_original.jpeg"/>
          <p:cNvPicPr>
            <a:picLocks noChangeAspect="1" noChangeArrowheads="1"/>
          </p:cNvPicPr>
          <p:nvPr/>
        </p:nvPicPr>
        <p:blipFill>
          <a:blip r:embed="rId3" cstate="print"/>
          <a:srcRect l="15450" t="19366" r="15881" b="10364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pic>
        <p:nvPicPr>
          <p:cNvPr id="7" name="Picture 8" descr="https://i.pinimg.com/originals/df/76/fc/df76fc31ba33a83614d6f1a52134e3a0.jpg"/>
          <p:cNvPicPr>
            <a:picLocks noChangeAspect="1" noChangeArrowheads="1"/>
          </p:cNvPicPr>
          <p:nvPr/>
        </p:nvPicPr>
        <p:blipFill>
          <a:blip r:embed="rId4" cstate="print"/>
          <a:srcRect b="6415"/>
          <a:stretch>
            <a:fillRect/>
          </a:stretch>
        </p:blipFill>
        <p:spPr bwMode="auto">
          <a:xfrm>
            <a:off x="6047656" y="4797152"/>
            <a:ext cx="3096344" cy="2060848"/>
          </a:xfrm>
          <a:prstGeom prst="rect">
            <a:avLst/>
          </a:prstGeom>
          <a:noFill/>
        </p:spPr>
      </p:pic>
      <p:pic>
        <p:nvPicPr>
          <p:cNvPr id="6" name="Picture 6" descr="http://res.cloudinary.com/dk-find-out/image/upload/q_80%2Cw_960%2Cf_auto/MA_00011023_h7r5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97152"/>
            <a:ext cx="3059832" cy="2060848"/>
          </a:xfrm>
          <a:prstGeom prst="rect">
            <a:avLst/>
          </a:prstGeom>
          <a:noFill/>
        </p:spPr>
      </p:pic>
      <p:pic>
        <p:nvPicPr>
          <p:cNvPr id="8" name="Picture 10" descr="https://klev26.ru/wp-content/uploads/e/e/6/ee6e2d0d47742f40affa5f9d0984e30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4797152"/>
            <a:ext cx="327585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4718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же живет в море?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s://vsegda-pomnim.com/uploads/posts/2022-04/1651023787_44-vsegda-pomnim-com-p-meduza-v-more-foto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067944" cy="3037533"/>
          </a:xfrm>
          <a:prstGeom prst="rect">
            <a:avLst/>
          </a:prstGeom>
          <a:noFill/>
        </p:spPr>
      </p:pic>
      <p:pic>
        <p:nvPicPr>
          <p:cNvPr id="6" name="Picture 16" descr="https://img.kanal-o.ru/img/2021-06-07/fmt_94_24_1623169574_shutterstock_1510632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5148064" cy="2880320"/>
          </a:xfrm>
          <a:prstGeom prst="rect">
            <a:avLst/>
          </a:prstGeom>
          <a:noFill/>
        </p:spPr>
      </p:pic>
      <p:pic>
        <p:nvPicPr>
          <p:cNvPr id="7" name="Picture 18" descr="https://cf.ppt-online.org/files/slide/c/cAk2GYlv1XwOJhKHrsCfep48DgT9jxdNE0mzSb/slide-16.jpg"/>
          <p:cNvPicPr>
            <a:picLocks noChangeAspect="1" noChangeArrowheads="1"/>
          </p:cNvPicPr>
          <p:nvPr/>
        </p:nvPicPr>
        <p:blipFill>
          <a:blip r:embed="rId5" cstate="print"/>
          <a:srcRect l="54633" t="20698" r="3286" b="37905"/>
          <a:stretch>
            <a:fillRect/>
          </a:stretch>
        </p:blipFill>
        <p:spPr bwMode="auto">
          <a:xfrm>
            <a:off x="0" y="4149080"/>
            <a:ext cx="4067944" cy="2708920"/>
          </a:xfrm>
          <a:prstGeom prst="rect">
            <a:avLst/>
          </a:prstGeom>
          <a:noFill/>
        </p:spPr>
      </p:pic>
      <p:pic>
        <p:nvPicPr>
          <p:cNvPr id="8" name="Picture 20" descr="http://images.myshared.ru/5/499216/slide_4.jpg"/>
          <p:cNvPicPr>
            <a:picLocks noChangeAspect="1" noChangeArrowheads="1"/>
          </p:cNvPicPr>
          <p:nvPr/>
        </p:nvPicPr>
        <p:blipFill>
          <a:blip r:embed="rId6" cstate="print"/>
          <a:srcRect l="17612" t="6710" r="8168" b="39618"/>
          <a:stretch>
            <a:fillRect/>
          </a:stretch>
        </p:blipFill>
        <p:spPr bwMode="auto">
          <a:xfrm>
            <a:off x="4067944" y="4005064"/>
            <a:ext cx="507605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9062" y="404664"/>
            <a:ext cx="4151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растет в море?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vkult.ru/800/600/https/ecoslatinos.info/wp-content/uploads/2018/09/algas-mar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2941630" cy="2308870"/>
          </a:xfrm>
          <a:prstGeom prst="rect">
            <a:avLst/>
          </a:prstGeom>
          <a:noFill/>
        </p:spPr>
      </p:pic>
      <p:pic>
        <p:nvPicPr>
          <p:cNvPr id="7" name="Picture 6" descr="https://fox-fort.ru/800/600/http/ketokotleta.ru/wp-content/uploads/d/a/4/da4a37fa5ca1e5b899a389879f0d5d13.jpeg"/>
          <p:cNvPicPr>
            <a:picLocks noChangeAspect="1" noChangeArrowheads="1"/>
          </p:cNvPicPr>
          <p:nvPr/>
        </p:nvPicPr>
        <p:blipFill>
          <a:blip r:embed="rId4" cstate="print"/>
          <a:srcRect l="46462" t="40550" r="2351" b="8001"/>
          <a:stretch>
            <a:fillRect/>
          </a:stretch>
        </p:blipFill>
        <p:spPr bwMode="auto">
          <a:xfrm>
            <a:off x="0" y="1325259"/>
            <a:ext cx="3203848" cy="2415208"/>
          </a:xfrm>
          <a:prstGeom prst="rect">
            <a:avLst/>
          </a:prstGeom>
          <a:noFill/>
        </p:spPr>
      </p:pic>
      <p:pic>
        <p:nvPicPr>
          <p:cNvPr id="8" name="Picture 4" descr="https://fox-fort.ru/800/600/http/ketokotleta.ru/wp-content/uploads/d/a/4/da4a37fa5ca1e5b899a389879f0d5d13.jpeg"/>
          <p:cNvPicPr>
            <a:picLocks noChangeAspect="1" noChangeArrowheads="1"/>
          </p:cNvPicPr>
          <p:nvPr/>
        </p:nvPicPr>
        <p:blipFill>
          <a:blip r:embed="rId4" cstate="print"/>
          <a:srcRect l="3588" t="2740" r="56342" b="5479"/>
          <a:stretch>
            <a:fillRect/>
          </a:stretch>
        </p:blipFill>
        <p:spPr bwMode="auto">
          <a:xfrm>
            <a:off x="6012160" y="1340768"/>
            <a:ext cx="3131840" cy="5517232"/>
          </a:xfrm>
          <a:prstGeom prst="rect">
            <a:avLst/>
          </a:prstGeom>
          <a:noFill/>
        </p:spPr>
      </p:pic>
      <p:pic>
        <p:nvPicPr>
          <p:cNvPr id="9" name="Picture 8" descr="https://pro-dachnikov.com/uploads/posts/2021-11/1637321486_22-pro-dachnikov-com-p-nayada-morskaya-foto-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2446"/>
            <a:ext cx="5975648" cy="321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6299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ИССЛЕДОВАНИЯ :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Проводя свое исследование мы поняли, что морской мир очень богатый и интересный! Что моря и океаны – это не только полезный отдых для людей, но и огромные, удивительно-красивые природные места на нашей Земле со своими обитателями и растениями.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66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3285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Макет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«Глубины моря » в уголке природы.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Выставка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детских рисунков « Красота моря»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528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3784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АКТУАЛЬНОСТЬ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8" descr="https://webattach.mail.yandex.net/message_part_real/IMG-79c28703adc77902b11c9eab9e2cc8a5-V.jpg?exif_rotate=y&amp;no_disposition=y&amp;name=IMG-79c28703adc77902b11c9eab9e2cc8a5-V.jpg&amp;sid=YWVzX3NpZDp7ImFlc0tleUlkIjoiMTc4IiwiaG1hY0tleUlkIjoiMTc4IiwiaXZCYXNlNjQiOiI2SzVQS3ZmRzRUVU9DbU5OMllEbXZnPT0iLCJzaWRCYXNlNjQiOiJpaEthUFVBWDllaEhRcHkrNGdEb2x3S3czWXd1K2VFVDB6cmxSYmJUUlF0MFBXMWozbENoRlA2T2RiRVRKbGNpSXIwSzV0TGtBQWJ3MnRaTXF0Y1hpSmZNeGJYMVpMSW1GQXQwVlNHcFZES2tmUHdHUGxuSnRMNEd0NkoxY3djZSIsImhtYWNCYXNlNjQiOiJuVldicCtQQ0M1SjZwd2VJM3Y0d1VmWkNyL0srZUxkK2dvU2VaNTVyaXFNPSJ9"/>
          <p:cNvPicPr>
            <a:picLocks noChangeAspect="1" noChangeArrowheads="1"/>
          </p:cNvPicPr>
          <p:nvPr/>
        </p:nvPicPr>
        <p:blipFill>
          <a:blip r:embed="rId3" cstate="print"/>
          <a:srcRect t="7828" b="11286"/>
          <a:stretch>
            <a:fillRect/>
          </a:stretch>
        </p:blipFill>
        <p:spPr bwMode="auto">
          <a:xfrm>
            <a:off x="3851920" y="3068960"/>
            <a:ext cx="2555776" cy="3789040"/>
          </a:xfrm>
          <a:prstGeom prst="rect">
            <a:avLst/>
          </a:prstGeom>
          <a:noFill/>
        </p:spPr>
      </p:pic>
      <p:pic>
        <p:nvPicPr>
          <p:cNvPr id="13" name="Picture 2" descr="https://webattach.mail.yandex.net/message_part_real/IMG-509b9edd854ce68c4dc2fade50082304-V.jpg?exif_rotate=y&amp;no_disposition=y&amp;name=IMG-509b9edd854ce68c4dc2fade50082304-V.jpg&amp;sid=YWVzX3NpZDp7ImFlc0tleUlkIjoiMTc4IiwiaG1hY0tleUlkIjoiMTc4IiwiaXZCYXNlNjQiOiJtWjlxdmZZYm5OYUx0Rk00Yy82Z2RnPT0iLCJzaWRCYXNlNjQiOiIvR0lFZVJLRTR6RnFIeXJyWmVpallZc2E0K1RWT09PZ1hLQjR0ejNIUGtBYTQyVVlmTXhCM1hoK3dscHVJbG5lZzQvbHVORVZBYVhZZlN1emN0Z1BRRWk0bVlWeXhIa0xHVjZnektHZ2szT1JjeGtlalZpZDlINlVLdjMzMkE4cCIsImhtYWNCYXNlNjQiOiJqby9GOVY1N0FwSC9iVkM3SEJ3bGtxK0ZwUmhUNkVJbC9vZlJDM0xMczNZPSJ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11163"/>
            <a:ext cx="2771800" cy="3846837"/>
          </a:xfrm>
          <a:prstGeom prst="rect">
            <a:avLst/>
          </a:prstGeom>
          <a:noFill/>
        </p:spPr>
      </p:pic>
      <p:pic>
        <p:nvPicPr>
          <p:cNvPr id="14" name="Picture 4" descr="https://webattach.mail.yandex.net/message_part_real/IMG-c26b9949309e351e9a2438c85b55ebe7-V.jpg?exif_rotate=y&amp;no_disposition=y&amp;name=IMG-c26b9949309e351e9a2438c85b55ebe7-V.jpg&amp;sid=YWVzX3NpZDp7ImFlc0tleUlkIjoiMTc4IiwiaG1hY0tleUlkIjoiMTc4IiwiaXZCYXNlNjQiOiJ0ZGd6dGdSVzNGaHpKNlR1ZEZHMkxBPT0iLCJzaWRCYXNlNjQiOiJkVWVHTFZaeG40SEE5NC9jM3ZuMHl2dEF2Rld6UG1qTnNmS050TitFNlBVMXhpUXl3OXczWWJ4dWYvSUY2MHAyQ0s2K2V5MDNLM0h1cnpBbXp5V1BTMEJSSjI3QlBKRVN0R2tJakhrTm5iOXdPOHpMSms4cXVkWFU5NytBNWZQMSIsImhtYWNCYXNlNjQiOiJkei9xdUoxM092Q2cybHkvNzFGZ2s3ZzNRRGZpZFNhSzVkeG1hWDRWT1dVPSJ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392392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6206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расширить свои знания о море, его свойствах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7.USER7-NOUT\Downloads\св моря.jpg"/>
          <p:cNvPicPr>
            <a:picLocks noChangeAspect="1" noChangeArrowheads="1"/>
          </p:cNvPicPr>
          <p:nvPr/>
        </p:nvPicPr>
        <p:blipFill>
          <a:blip r:embed="rId3" cstate="print"/>
          <a:srcRect b="8681"/>
          <a:stretch>
            <a:fillRect/>
          </a:stretch>
        </p:blipFill>
        <p:spPr bwMode="auto">
          <a:xfrm>
            <a:off x="1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 : 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Изучить специальную литературу по данной теме;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Собрать больше знаний о свойствах моря;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Научиться проводить опыты в домашних условиях;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Сделать макет «Глубины моря»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ГИПОТЕЗА: </a:t>
            </a:r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предположили, что море – это не просто прекрасное место для отдыха, но и  полезное место на планете Земля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https://vsegda-pomnim.com/uploads/posts/2022-04/1651002866_64-vsegda-pomnim-com-p-solenoe-more-foto-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МЕТОДЫ ИССЛЕДОВАНИЯ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родителей, воспитателей, детей и анализ результатов.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чтение познавательной и художественной литературы о морях, в том числе и в сети интернет.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эксперименты, наблюдения.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макета моря своими руками.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 (выставка рисунков)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ОПРОС: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Знаете ли вы характерные особенности морей?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Хотели бы вы расширить свои знания об этом природном мире и узнать о морях необычные факты?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РЕЗУЛЬТАТ ОПРОСА: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Объект 9">
            <a:extLst>
              <a:ext uri="{FF2B5EF4-FFF2-40B4-BE49-F238E27FC236}">
                <a16:creationId xmlns="" xmlns:a16="http://schemas.microsoft.com/office/drawing/2014/main" id="{2D8F5AFD-742D-4D7D-9934-8401ABAB4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4300428"/>
              </p:ext>
            </p:extLst>
          </p:nvPr>
        </p:nvGraphicFramePr>
        <p:xfrm>
          <a:off x="464990" y="1196752"/>
          <a:ext cx="8363272" cy="55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9">
            <a:extLst>
              <a:ext uri="{FF2B5EF4-FFF2-40B4-BE49-F238E27FC236}">
                <a16:creationId xmlns="" xmlns:a16="http://schemas.microsoft.com/office/drawing/2014/main" id="{2D8F5AFD-742D-4D7D-9934-8401ABAB4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4300428"/>
              </p:ext>
            </p:extLst>
          </p:nvPr>
        </p:nvGraphicFramePr>
        <p:xfrm>
          <a:off x="617390" y="1349152"/>
          <a:ext cx="8363272" cy="55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ХОД  ИССЛЕДОВАНИЯ:</a:t>
            </a:r>
            <a:r>
              <a:rPr lang="ru-RU" b="1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" name="Picture 2" descr="https://proprikol.ru/wp-content/uploads/2019/08/kartinki-morskoe-dno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46104"/>
            <a:ext cx="4788024" cy="2111896"/>
          </a:xfrm>
          <a:prstGeom prst="rect">
            <a:avLst/>
          </a:prstGeom>
          <a:noFill/>
        </p:spPr>
      </p:pic>
      <p:pic>
        <p:nvPicPr>
          <p:cNvPr id="6" name="Picture 4" descr="https://get.pxhere.com/photo/sea-ocean-underwater-biology-coral-coral-reef-reef-marine-biology-64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8851"/>
            <a:ext cx="4427984" cy="3090917"/>
          </a:xfrm>
          <a:prstGeom prst="rect">
            <a:avLst/>
          </a:prstGeom>
          <a:noFill/>
        </p:spPr>
      </p:pic>
      <p:pic>
        <p:nvPicPr>
          <p:cNvPr id="7" name="Picture 6" descr="http://vsegda-pomnim.com/uploads/posts/2022-04/1651050325_53-vsegda-pomnim-com-p-morskoe-dno-foto-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4355976" cy="2060848"/>
          </a:xfrm>
          <a:prstGeom prst="rect">
            <a:avLst/>
          </a:prstGeom>
          <a:noFill/>
        </p:spPr>
      </p:pic>
      <p:pic>
        <p:nvPicPr>
          <p:cNvPr id="8" name="Picture 8" descr="https://vsegda-pomnim.com/uploads/posts/2022-04/1651014444_35-vsegda-pomnim-com-p-krasivie-volni-okeana-foto-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714842"/>
            <a:ext cx="4788024" cy="298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294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Горшенин Алексей</dc:creator>
  <cp:lastModifiedBy>USER7</cp:lastModifiedBy>
  <cp:revision>21</cp:revision>
  <dcterms:created xsi:type="dcterms:W3CDTF">2023-11-19T04:37:04Z</dcterms:created>
  <dcterms:modified xsi:type="dcterms:W3CDTF">2023-11-24T04:06:37Z</dcterms:modified>
</cp:coreProperties>
</file>