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58" r:id="rId5"/>
    <p:sldId id="280" r:id="rId6"/>
    <p:sldId id="274" r:id="rId7"/>
    <p:sldId id="275" r:id="rId8"/>
    <p:sldId id="279" r:id="rId9"/>
    <p:sldId id="278" r:id="rId10"/>
    <p:sldId id="283" r:id="rId11"/>
    <p:sldId id="282" r:id="rId12"/>
    <p:sldId id="284" r:id="rId13"/>
    <p:sldId id="286" r:id="rId14"/>
    <p:sldId id="281" r:id="rId15"/>
    <p:sldId id="285" r:id="rId16"/>
    <p:sldId id="27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3/1614805078_121-p-fon-dlya-prezentatsii-detskii-sad-1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285728"/>
            <a:ext cx="8501122" cy="928695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 ДС «Золотой петушок» ГБОУ СОШ №2 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п.г.т.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Усть-Кинельский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г.о.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Кинель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2571744"/>
            <a:ext cx="7358114" cy="17526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Формирование навыков основ финансовой грамотности у детей старшего дошкольного возраста с ОВЗ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857224" y="5072074"/>
            <a:ext cx="7766936" cy="1096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Педагог-психолог Сергеева Татьяна Юрьевна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Стрельбицкая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Сергеевна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1071546"/>
            <a:ext cx="707236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Научно-практическая конференция</a:t>
            </a:r>
            <a:endParaRPr lang="ru-RU" sz="2400" dirty="0" smtClean="0"/>
          </a:p>
          <a:p>
            <a:pPr algn="ctr"/>
            <a:r>
              <a:rPr lang="ru-RU" sz="2400" b="1" dirty="0" smtClean="0"/>
              <a:t>«Образование и психологическое здоровье»</a:t>
            </a:r>
            <a:endParaRPr lang="ru-RU" sz="2400" dirty="0" smtClean="0"/>
          </a:p>
          <a:p>
            <a:pPr algn="ctr"/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3/1614805078_121-p-fon-dlya-prezentatsii-detskii-sad-1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2844" y="214291"/>
            <a:ext cx="90011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этап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Создание настольной игры по мотивам исследования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357298"/>
            <a:ext cx="3429024" cy="263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3" y="1357298"/>
            <a:ext cx="4357718" cy="2652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5984" y="4143380"/>
            <a:ext cx="4000528" cy="2486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3/1614805078_121-p-fon-dlya-prezentatsii-detskii-sad-1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214290"/>
            <a:ext cx="8929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Настольная игра «Откуда берутся цена на фрукты?»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770416"/>
            <a:ext cx="8429684" cy="5922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3/1614805078_121-p-fon-dlya-prezentatsii-detskii-sad-1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2844" y="214291"/>
            <a:ext cx="90011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VII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этап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Изучение темы в процессе прохождения настольной игры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7884" y="3929066"/>
            <a:ext cx="4470396" cy="261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3" y="1285860"/>
            <a:ext cx="4429155" cy="285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1357298"/>
            <a:ext cx="2786082" cy="1957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4429132"/>
            <a:ext cx="2857520" cy="204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3/1614805078_121-p-fon-dlya-prezentatsii-detskii-sad-1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2844" y="214291"/>
            <a:ext cx="90011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VIII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этап Представление результатов исследования на 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XI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открытом окружной конкурсе исследовательских работ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4714876" cy="265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3093" y="1571612"/>
            <a:ext cx="4830907" cy="2716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43380"/>
            <a:ext cx="4389344" cy="246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4164342"/>
            <a:ext cx="4791063" cy="269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3/1614805078_121-p-fon-dlya-prezentatsii-detskii-sad-1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0034" y="214291"/>
            <a:ext cx="8286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Результативность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142984"/>
            <a:ext cx="3428436" cy="497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286248" y="928670"/>
            <a:ext cx="45720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43306" y="1214422"/>
            <a:ext cx="53578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457200"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Итоги областного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конкурса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видеоуроков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по финансовой безопасности «Я расскажу тебе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…» </a:t>
            </a:r>
          </a:p>
          <a:p>
            <a:pPr lvl="1" indent="457200"/>
            <a:endParaRPr lang="ru-RU" dirty="0" smtClean="0"/>
          </a:p>
          <a:p>
            <a:pPr lvl="1" indent="457200" algn="just"/>
            <a:r>
              <a:rPr lang="ru-RU" dirty="0" smtClean="0">
                <a:latin typeface="Arial" pitchFamily="34" charset="0"/>
                <a:cs typeface="Arial" pitchFamily="34" charset="0"/>
              </a:rPr>
              <a:t>Учредитель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Конкурса - министерство образования и науки Самарской области.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1" indent="457200" algn="just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1" indent="457200" algn="just"/>
            <a:r>
              <a:rPr lang="ru-RU" dirty="0" smtClean="0">
                <a:latin typeface="Arial" pitchFamily="34" charset="0"/>
                <a:cs typeface="Arial" pitchFamily="34" charset="0"/>
              </a:rPr>
              <a:t>Организатор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Конкурса – региональный центр финансовой грамотности населения в Самарской области государственного бюджетного образовательного учреждения дополнительного образования детей Центра развития творчества детей и юношества «Центр социализации молодежи».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3/1614805078_121-p-fon-dlya-prezentatsii-detskii-sad-1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0034" y="214290"/>
            <a:ext cx="8286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Результативность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6248" y="928670"/>
            <a:ext cx="45720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785794"/>
            <a:ext cx="61436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Доклад на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XXVI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научно-практической конференции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Образование и психологическое здоровье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» 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ГБУ ДПО СО «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Региональный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социопсихологический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центр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85794"/>
            <a:ext cx="2786050" cy="396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2766943"/>
            <a:ext cx="6215106" cy="381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3/1614805078_121-p-fon-dlya-prezentatsii-detskii-sad-1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142984"/>
            <a:ext cx="7772400" cy="128588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Picture 2" descr="https://fanibani.ru/images/images/cards/veselaya-kartinka-spasibo-za-vnimani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3/1614805078_121-p-fon-dlya-prezentatsii-detskii-sad-1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500043"/>
            <a:ext cx="7772400" cy="64294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 занятия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642910" y="1000108"/>
            <a:ext cx="8501090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400" b="1" dirty="0" smtClean="0"/>
              <a:t>Цель: формирование у дошкольников навыков основ финансовой грамотности в части  управления расходами семейного бюджета. 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Задачи: </a:t>
            </a:r>
          </a:p>
          <a:p>
            <a:pPr algn="just"/>
            <a:r>
              <a:rPr lang="ru-RU" sz="2600" dirty="0" smtClean="0"/>
              <a:t>- дать понятия семейный бюджет,  доходы бюджета, расходы бюджета, цена</a:t>
            </a:r>
          </a:p>
          <a:p>
            <a:pPr algn="just"/>
            <a:r>
              <a:rPr lang="ru-RU" sz="2600" dirty="0" smtClean="0"/>
              <a:t>- показать на практике варианты формирования расходов семьи на покупку фруктов</a:t>
            </a:r>
          </a:p>
          <a:p>
            <a:pPr algn="just"/>
            <a:r>
              <a:rPr lang="ru-RU" sz="2600" dirty="0" smtClean="0"/>
              <a:t>- мотивировать дошкольников к исследованию причин различий величины расходов</a:t>
            </a:r>
          </a:p>
          <a:p>
            <a:pPr algn="just"/>
            <a:r>
              <a:rPr lang="ru-RU" sz="2600" dirty="0" smtClean="0"/>
              <a:t>- развивать исследовательский интерес у дошкольников,</a:t>
            </a:r>
          </a:p>
          <a:p>
            <a:pPr algn="just"/>
            <a:r>
              <a:rPr lang="ru-RU" sz="2600" dirty="0" smtClean="0"/>
              <a:t>- научить рассчитывать расходы на покупку фруктов и определять их минимальную и максимальную величину</a:t>
            </a:r>
            <a:endParaRPr lang="ru-RU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3/1614805078_121-p-fon-dlya-prezentatsii-detskii-sad-1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0"/>
            <a:ext cx="7772400" cy="785794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этап 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14282" y="714356"/>
            <a:ext cx="857256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/>
              <a:t>Изучение темы «Семейный бюджет» начинается с </a:t>
            </a:r>
            <a:r>
              <a:rPr lang="ru-RU" sz="2800" b="1" dirty="0" smtClean="0"/>
              <a:t>классического занятия</a:t>
            </a:r>
            <a:r>
              <a:rPr lang="ru-RU" sz="2800" dirty="0" smtClean="0"/>
              <a:t>, где дети получают теоретическую информацию об основах семейного бюджета, структуре доходов и расходов семьи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71744"/>
            <a:ext cx="4789783" cy="27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2428868"/>
            <a:ext cx="369436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4612" y="4143380"/>
            <a:ext cx="3237940" cy="2730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3/1614805078_121-p-fon-dlya-prezentatsii-detskii-sad-1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142984"/>
            <a:ext cx="7772400" cy="42862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Этап – Исследование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sz="2700" dirty="0" smtClean="0">
                <a:latin typeface="Arial" pitchFamily="34" charset="0"/>
                <a:cs typeface="Arial" pitchFamily="34" charset="0"/>
              </a:rPr>
              <a:t>Нужны ли расходы на фрукты в семейном бюджете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2000240"/>
            <a:ext cx="2512782" cy="431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82" name="AutoShape 10" descr="https://top-fon.com/uploads/posts/2023-01/1674715391_top-fon-com-p-fon-dlya-prezentatsii-voprositelnii-znak-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428868"/>
            <a:ext cx="3814768" cy="323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3/1614805078_121-p-fon-dlya-prezentatsii-detskii-sad-1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500042"/>
            <a:ext cx="7772400" cy="928695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этап</a:t>
            </a:r>
            <a:br>
              <a:rPr lang="ru-RU" sz="3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Проведение полевого исследования, </a:t>
            </a:r>
            <a:br>
              <a:rPr lang="ru-RU" sz="3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 встреча с представителями магазинов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1571612"/>
            <a:ext cx="8286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785926"/>
            <a:ext cx="4510093" cy="2595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8644" y="4000504"/>
            <a:ext cx="4705356" cy="260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3/1614805078_121-p-fon-dlya-prezentatsii-detskii-sad-1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500042"/>
            <a:ext cx="7772400" cy="928695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этап</a:t>
            </a:r>
            <a:br>
              <a:rPr lang="ru-RU" sz="3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Получение  информации о формировании цен на экономическом факультете </a:t>
            </a:r>
            <a:r>
              <a:rPr lang="ru-RU" sz="3000" b="1" dirty="0" err="1" smtClean="0">
                <a:latin typeface="Times New Roman" pitchFamily="18" charset="0"/>
                <a:cs typeface="Times New Roman" pitchFamily="18" charset="0"/>
              </a:rPr>
              <a:t>СамГАУ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1571612"/>
            <a:ext cx="8286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5" y="2071678"/>
            <a:ext cx="7279773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3/1614805078_121-p-fon-dlya-prezentatsii-detskii-sad-1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500042"/>
            <a:ext cx="7772400" cy="928695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этап</a:t>
            </a:r>
            <a:br>
              <a:rPr lang="ru-RU" sz="3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Подводим итоги исследования 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714488"/>
            <a:ext cx="5165819" cy="285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0295" y="3429000"/>
            <a:ext cx="4463705" cy="320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3/1614805078_121-p-fon-dlya-prezentatsii-detskii-sad-1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7158" y="357166"/>
            <a:ext cx="87868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этап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Презентация исследования ребятам в группе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785926"/>
            <a:ext cx="7715304" cy="422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3/1614805078_121-p-fon-dlya-prezentatsii-detskii-sad-1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2844" y="214290"/>
            <a:ext cx="90011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этап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Ролевая игра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умение считать расходы на фрукты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142984"/>
            <a:ext cx="4143699" cy="290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4071918"/>
            <a:ext cx="449580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78" y="1428736"/>
            <a:ext cx="4786322" cy="292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</TotalTime>
  <Words>279</Words>
  <PresentationFormat>Экран (4:3)</PresentationFormat>
  <Paragraphs>44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СП ДС «Золотой петушок» ГБОУ СОШ №2  п.г.т. Усть-Кинельский г.о. Кинель </vt:lpstr>
      <vt:lpstr>Цели и задачи  занятия </vt:lpstr>
      <vt:lpstr>I этап </vt:lpstr>
      <vt:lpstr>II Этап – Исследование  Нужны ли расходы на фрукты в семейном бюджете </vt:lpstr>
      <vt:lpstr>II этап Проведение полевого исследования,   встреча с представителями магазинов</vt:lpstr>
      <vt:lpstr>II этап Получение  информации о формировании цен на экономическом факультете СамГАУ</vt:lpstr>
      <vt:lpstr>III этап Подводим итоги исследования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DELL</dc:creator>
  <cp:lastModifiedBy>DELL</cp:lastModifiedBy>
  <cp:revision>76</cp:revision>
  <dcterms:created xsi:type="dcterms:W3CDTF">2023-04-07T04:25:43Z</dcterms:created>
  <dcterms:modified xsi:type="dcterms:W3CDTF">2023-11-30T11:36:32Z</dcterms:modified>
</cp:coreProperties>
</file>