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94660"/>
  </p:normalViewPr>
  <p:slideViewPr>
    <p:cSldViewPr>
      <p:cViewPr varScale="1">
        <p:scale>
          <a:sx n="32" d="100"/>
          <a:sy n="32" d="100"/>
        </p:scale>
        <p:origin x="1037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В поле колоски.jpg"/>
          <p:cNvPicPr>
            <a:picLocks noChangeAspect="1"/>
          </p:cNvPicPr>
          <p:nvPr userDrawn="1"/>
        </p:nvPicPr>
        <p:blipFill>
          <a:blip r:embed="rId2" cstate="print"/>
          <a:srcRect r="11133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600200"/>
            <a:ext cx="641905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5" y="4406900"/>
            <a:ext cx="665901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5" y="2906713"/>
            <a:ext cx="665901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59968" y="1600200"/>
            <a:ext cx="30201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66656" y="1600200"/>
            <a:ext cx="30201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54677" y="1535113"/>
            <a:ext cx="33933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66292" y="2174875"/>
            <a:ext cx="33817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0" y="1535113"/>
            <a:ext cx="339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700" y="2174875"/>
            <a:ext cx="33831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>
            <a:off x="7236296" y="6611779"/>
            <a:ext cx="1907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C000"/>
                </a:solidFill>
              </a:rPr>
              <a:t>http://presentation-creation.ru/</a:t>
            </a:r>
            <a:endParaRPr lang="ru-RU" sz="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D711-4B61-460A-9093-DEED9E09A4B4}" type="datetimeFigureOut">
              <a:rPr lang="ru-RU" smtClean="0"/>
              <a:pPr/>
              <a:t>04.04.2022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E7B88-2DAA-4F91-8D9E-E98FE98AFD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В поле колоски.jpg"/>
          <p:cNvPicPr>
            <a:picLocks noChangeAspect="1"/>
          </p:cNvPicPr>
          <p:nvPr userDrawn="1"/>
        </p:nvPicPr>
        <p:blipFill>
          <a:blip r:embed="rId13" cstate="print"/>
          <a:srcRect l="31542" t="19408" b="355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088231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Структурное подразделение детский сад </a:t>
            </a:r>
            <a:br>
              <a:rPr lang="ru-RU" sz="1800" b="1" dirty="0" smtClean="0"/>
            </a:br>
            <a:r>
              <a:rPr lang="ru-RU" sz="1800" b="1" dirty="0" smtClean="0"/>
              <a:t> "Золотой петушок" ГБОУ  СОШ № 2</a:t>
            </a:r>
            <a:br>
              <a:rPr lang="ru-RU" sz="1800" b="1" dirty="0" smtClean="0"/>
            </a:br>
            <a:r>
              <a:rPr lang="ru-RU" sz="1800" b="1" dirty="0" smtClean="0"/>
              <a:t> с углубленным изучением отдельных предметов </a:t>
            </a:r>
            <a:br>
              <a:rPr lang="ru-RU" sz="1800" b="1" dirty="0" smtClean="0"/>
            </a:br>
            <a:r>
              <a:rPr lang="ru-RU" sz="1800" b="1" dirty="0" smtClean="0"/>
              <a:t>п.г.т. </a:t>
            </a:r>
            <a:r>
              <a:rPr lang="ru-RU" sz="1800" b="1" dirty="0" err="1" smtClean="0"/>
              <a:t>Усть-Кинельский</a:t>
            </a:r>
            <a:r>
              <a:rPr lang="ru-RU" sz="1800" b="1" dirty="0" smtClean="0"/>
              <a:t>  г. о. </a:t>
            </a:r>
            <a:r>
              <a:rPr lang="ru-RU" sz="1800" b="1" dirty="0" err="1" smtClean="0"/>
              <a:t>Кинель</a:t>
            </a:r>
            <a:r>
              <a:rPr lang="ru-RU" sz="1800" b="1" dirty="0" smtClean="0"/>
              <a:t>, Самарской области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en-US" sz="1800" b="1" dirty="0" smtClean="0"/>
              <a:t>VII</a:t>
            </a:r>
            <a:r>
              <a:rPr lang="ru-RU" sz="1800" b="1" dirty="0" smtClean="0"/>
              <a:t> окружной конкурс исследовательских работ и творческих проектов</a:t>
            </a:r>
            <a:br>
              <a:rPr lang="ru-RU" sz="1800" b="1" dirty="0" smtClean="0"/>
            </a:br>
            <a:r>
              <a:rPr lang="ru-RU" sz="1800" b="1" dirty="0" smtClean="0"/>
              <a:t>«Я – исследователь – 201</a:t>
            </a:r>
            <a:r>
              <a:rPr lang="en-US" sz="1800" b="1" dirty="0" smtClean="0"/>
              <a:t>9</a:t>
            </a:r>
            <a:r>
              <a:rPr lang="ru-RU" sz="1800" b="1" dirty="0" smtClean="0"/>
              <a:t>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996880"/>
            <a:ext cx="6400800" cy="861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8641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044006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3200" b="1" dirty="0" smtClean="0"/>
              <a:t>Тема: «Семь мгновений века </a:t>
            </a:r>
          </a:p>
          <a:p>
            <a:pPr algn="ctr"/>
            <a:r>
              <a:rPr lang="ru-RU" sz="3200" b="1" dirty="0" smtClean="0"/>
              <a:t>           родного Университета»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Авторы: Лозовская Анастасия</a:t>
            </a:r>
          </a:p>
          <a:p>
            <a:pPr algn="ctr"/>
            <a:r>
              <a:rPr lang="ru-RU" b="1" dirty="0" smtClean="0"/>
              <a:t>                </a:t>
            </a:r>
            <a:r>
              <a:rPr lang="ru-RU" b="1" dirty="0" err="1" smtClean="0"/>
              <a:t>Таранова</a:t>
            </a:r>
            <a:r>
              <a:rPr lang="ru-RU" b="1" dirty="0" smtClean="0"/>
              <a:t> Маргарита</a:t>
            </a:r>
          </a:p>
          <a:p>
            <a:pPr algn="ctr"/>
            <a:r>
              <a:rPr lang="ru-RU" b="1" dirty="0" smtClean="0"/>
              <a:t>     </a:t>
            </a:r>
            <a:r>
              <a:rPr lang="ru-RU" b="1" dirty="0" err="1" smtClean="0"/>
              <a:t>Шкурат</a:t>
            </a:r>
            <a:r>
              <a:rPr lang="ru-RU" b="1" dirty="0" smtClean="0"/>
              <a:t> Роман</a:t>
            </a:r>
          </a:p>
          <a:p>
            <a:pPr algn="ctr"/>
            <a:r>
              <a:rPr lang="ru-RU" b="1" dirty="0" smtClean="0"/>
              <a:t>Руководитель:    </a:t>
            </a:r>
            <a:r>
              <a:rPr lang="ru-RU" b="1" dirty="0" smtClean="0"/>
              <a:t>Стрельбицкая О.С.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Garamond" pitchFamily="18" charset="0"/>
              </a:rPr>
              <a:t>      </a:t>
            </a:r>
            <a:r>
              <a:rPr lang="en-US" sz="4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4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Военные 40-е годы. </a:t>
            </a: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IMG_20191127_1604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16832"/>
            <a:ext cx="367400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IMG_20191127_160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681141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Garamond" pitchFamily="18" charset="0"/>
              </a:rPr>
              <a:t>     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Целина. 50-е годы.</a:t>
            </a:r>
          </a:p>
          <a:p>
            <a:pPr algn="ctr">
              <a:buNone/>
            </a:pP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39552" y="1196752"/>
          <a:ext cx="5485884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Изображение" r:id="rId3" imgW="2857143" imgH="2009524" progId="StaticMetafile">
                  <p:embed/>
                </p:oleObj>
              </mc:Choice>
              <mc:Fallback>
                <p:oleObj name="Изображение" r:id="rId3" imgW="2857143" imgH="2009524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196752"/>
                        <a:ext cx="5485884" cy="4752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 descr="IMG_20191127_1612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276873"/>
            <a:ext cx="3707904" cy="277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aramond" pitchFamily="18" charset="0"/>
              </a:rPr>
              <a:t>      </a:t>
            </a:r>
            <a:r>
              <a:rPr lang="en-US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Наивысший расцвет института. Конец 20-го века.</a:t>
            </a:r>
          </a:p>
          <a:p>
            <a:pPr algn="ctr">
              <a:buNone/>
            </a:pP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11560" y="1772816"/>
          <a:ext cx="7992888" cy="478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Изображение" r:id="rId3" imgW="10095238" imgH="6731552" progId="StaticMetafile">
                  <p:embed/>
                </p:oleObj>
              </mc:Choice>
              <mc:Fallback>
                <p:oleObj name="Изображение" r:id="rId3" imgW="10095238" imgH="6731552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772816"/>
                        <a:ext cx="7992888" cy="4787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21 века. Институт. Академия. Университет.</a:t>
            </a:r>
          </a:p>
          <a:p>
            <a:pPr algn="ctr"/>
            <a:endParaRPr lang="ru-RU" sz="5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395536" y="2204864"/>
          <a:ext cx="8316912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Изображение" r:id="rId3" imgW="11104762" imgH="2789001" progId="StaticMetafile">
                  <p:embed/>
                </p:oleObj>
              </mc:Choice>
              <mc:Fallback>
                <p:oleObj name="Изображение" r:id="rId3" imgW="11104762" imgH="2789001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204864"/>
                        <a:ext cx="8316912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Современная жизнь в 100-летнем Университете.</a:t>
            </a:r>
          </a:p>
          <a:p>
            <a:pPr algn="ctr"/>
            <a:endParaRPr lang="ru-RU" sz="5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67544" y="1556792"/>
          <a:ext cx="4824536" cy="399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Изображение" r:id="rId3" imgW="5542857" imgH="4733333" progId="StaticMetafile">
                  <p:embed/>
                </p:oleObj>
              </mc:Choice>
              <mc:Fallback>
                <p:oleObj name="Изображение" r:id="rId3" imgW="5542857" imgH="4733333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4824536" cy="399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5652120" y="1268760"/>
          <a:ext cx="3128546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Изображение" r:id="rId5" imgW="4122719" imgH="5857143" progId="StaticMetafile">
                  <p:embed/>
                </p:oleObj>
              </mc:Choice>
              <mc:Fallback>
                <p:oleObj name="Изображение" r:id="rId5" imgW="4122719" imgH="5857143" progId="StaticMetafil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268760"/>
                        <a:ext cx="3128546" cy="4464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395536" y="332656"/>
          <a:ext cx="5076825" cy="380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Изображение" r:id="rId3" imgW="12190476" imgH="9142857" progId="StaticMetafile">
                  <p:embed/>
                </p:oleObj>
              </mc:Choice>
              <mc:Fallback>
                <p:oleObj name="Изображение" r:id="rId3" imgW="12190476" imgH="9142857" progId="StaticMetafil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2656"/>
                        <a:ext cx="5076825" cy="380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4067944" y="2924944"/>
          <a:ext cx="4896544" cy="342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Изображение" r:id="rId5" imgW="9752381" imgH="6495238" progId="StaticMetafile">
                  <p:embed/>
                </p:oleObj>
              </mc:Choice>
              <mc:Fallback>
                <p:oleObj name="Изображение" r:id="rId5" imgW="9752381" imgH="6495238" progId="StaticMetafil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924944"/>
                        <a:ext cx="4896544" cy="342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843808" y="1988840"/>
          <a:ext cx="6012036" cy="450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Изображение" r:id="rId3" imgW="11428571" imgH="8571429" progId="StaticMetafile">
                  <p:embed/>
                </p:oleObj>
              </mc:Choice>
              <mc:Fallback>
                <p:oleObj name="Изображение" r:id="rId3" imgW="11428571" imgH="8571429" progId="StaticMetafil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988840"/>
                        <a:ext cx="6012036" cy="4509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251520" y="188640"/>
          <a:ext cx="4774533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Изображение" r:id="rId5" imgW="9752381" imgH="6857143" progId="StaticMetafile">
                  <p:embed/>
                </p:oleObj>
              </mc:Choice>
              <mc:Fallback>
                <p:oleObj name="Изображение" r:id="rId5" imgW="9752381" imgH="6857143" progId="StaticMetafile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8640"/>
                        <a:ext cx="4774533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7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 наша гипотеза подтвердилась. Мы убедились в ходе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исследования истории университета всего на семи мгновениях его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100-летней жизни, что это высокое звание ему дано за важные 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научные исследования и большие заслуги перед Родиной.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IMG_20191127_160515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1998" y="3645024"/>
            <a:ext cx="224200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7"/>
            <a:ext cx="78488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Практическая значимость:</a:t>
            </a:r>
          </a:p>
          <a:p>
            <a:endParaRPr lang="ru-RU" sz="28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планируем принять участие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праздничном поздравлении университета;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подготовке и выпуске газеты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« 100-летний юбилей Университета»;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 конкурсе « Рождественские чтения» со стихами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Родной Земли Победа».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788024" y="3789040"/>
          <a:ext cx="4170155" cy="278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Изображение" r:id="rId3" imgW="9752381" imgH="6503042" progId="StaticMetafile">
                  <p:embed/>
                </p:oleObj>
              </mc:Choice>
              <mc:Fallback>
                <p:oleObj name="Изображение" r:id="rId3" imgW="9752381" imgH="6503042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789040"/>
                        <a:ext cx="4170155" cy="2780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5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4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27687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23528" y="1988840"/>
          <a:ext cx="8599561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Изображение" r:id="rId3" imgW="11104762" imgH="2789001" progId="StaticMetafile">
                  <p:embed/>
                </p:oleObj>
              </mc:Choice>
              <mc:Fallback>
                <p:oleObj name="Изображение" r:id="rId3" imgW="11104762" imgH="2789001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988840"/>
                        <a:ext cx="8599561" cy="4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u="sng" dirty="0" smtClean="0">
                <a:solidFill>
                  <a:srgbClr val="FF0000"/>
                </a:solidFill>
                <a:latin typeface="Garamond" pitchFamily="18" charset="0"/>
              </a:rPr>
              <a:t>Цель: </a:t>
            </a: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>Выяснить основные этапы истории </a:t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en-US" sz="2800" b="1" dirty="0" smtClean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>Самарского государственного аграрного университета</a:t>
            </a:r>
            <a:r>
              <a:rPr lang="ru-RU" sz="2800" dirty="0" smtClean="0">
                <a:solidFill>
                  <a:schemeClr val="tx2"/>
                </a:solidFill>
                <a:latin typeface="Garamond" pitchFamily="18" charset="0"/>
              </a:rPr>
              <a:t>.</a:t>
            </a:r>
            <a:br>
              <a:rPr lang="ru-RU" sz="2800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IMG_20191127_154904_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71" y="1700808"/>
            <a:ext cx="3761989" cy="5029291"/>
          </a:xfrm>
          <a:prstGeom prst="rect">
            <a:avLst/>
          </a:prstGeom>
          <a:noFill/>
        </p:spPr>
      </p:pic>
      <p:pic>
        <p:nvPicPr>
          <p:cNvPr id="6" name="Picture 7" descr="IMG_20191127_160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744416" cy="3944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55576" y="188640"/>
            <a:ext cx="7931224" cy="5760639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Задачи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- </a:t>
            </a:r>
            <a:r>
              <a:rPr lang="ru-RU" sz="2800" b="1" dirty="0" smtClean="0">
                <a:latin typeface="Garamond" pitchFamily="18" charset="0"/>
              </a:rPr>
              <a:t>Узнать об истории зарождения университета;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 - </a:t>
            </a:r>
            <a:r>
              <a:rPr lang="ru-RU" sz="2800" b="1" dirty="0" smtClean="0">
                <a:latin typeface="Garamond" pitchFamily="18" charset="0"/>
              </a:rPr>
              <a:t>выяснить главные моменты в истории нашей Родины на                                                                               примере университета;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 - </a:t>
            </a:r>
            <a:r>
              <a:rPr lang="ru-RU" sz="2800" b="1" dirty="0" smtClean="0">
                <a:latin typeface="Garamond" pitchFamily="18" charset="0"/>
              </a:rPr>
              <a:t>собрать информацию об успехах в работе нашего университета;</a:t>
            </a:r>
          </a:p>
          <a:p>
            <a:pPr>
              <a:buNone/>
            </a:pPr>
            <a:r>
              <a:rPr lang="en-US" sz="2800" b="1" dirty="0" smtClean="0">
                <a:latin typeface="Garamond" pitchFamily="18" charset="0"/>
              </a:rPr>
              <a:t> - </a:t>
            </a:r>
            <a:r>
              <a:rPr lang="ru-RU" sz="2800" b="1" dirty="0" smtClean="0">
                <a:latin typeface="Garamond" pitchFamily="18" charset="0"/>
              </a:rPr>
              <a:t>познакомиться с современной жизнью  университета.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6" descr="IMG_20191127_154420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028646"/>
            <a:ext cx="2123728" cy="28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55576" y="188640"/>
            <a:ext cx="7931224" cy="5760639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Гипотеза исследования: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подготовки поздравления к 100-летию университета мы предположили, что это высокое звание было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дано за очень хорошую работу ,за его богатую историю и решили об этом узнать.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6" descr="IMG_20191127_162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708921"/>
            <a:ext cx="4619334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0191127_1619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76872"/>
            <a:ext cx="3168030" cy="434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55576" y="188640"/>
            <a:ext cx="7931224" cy="576063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</a:p>
          <a:p>
            <a:pPr>
              <a:buNone/>
            </a:pPr>
            <a:r>
              <a:rPr lang="en-US" dirty="0" smtClean="0">
                <a:solidFill>
                  <a:schemeClr val="bg2"/>
                </a:solidFill>
                <a:latin typeface="Garamond" pitchFamily="18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Сбор информации в интернете и научной литературе;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   -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посещение университета, его музея и факультетов;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Garamond" pitchFamily="18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знакомство и беседы с научными сотрудниками и студентами университета;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 -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участие в кружке детского сада.</a:t>
            </a:r>
          </a:p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Garamond" pitchFamily="18" charset="0"/>
              </a:rPr>
              <a:t>    -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опрос детей в группе;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8" descr="IMG_20191127_154013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293096"/>
            <a:ext cx="1760852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АНКЕТИРОВАНИЕ.</a:t>
            </a: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Знают ли ребята о родном университете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Хотят ли они узнать историю университета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IMG_20191128_125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980728"/>
            <a:ext cx="443883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IMG_20191128_111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384376" cy="416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 ИССЛЕДОВАНИЯ</a:t>
            </a:r>
          </a:p>
          <a:p>
            <a:pPr>
              <a:buNone/>
            </a:pP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Рождение университета.</a:t>
            </a: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15748564408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6127765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004048" y="4005064"/>
          <a:ext cx="3849895" cy="2636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Изображение" r:id="rId4" imgW="3806503" imgH="2179223" progId="StaticMetafile">
                  <p:embed/>
                </p:oleObj>
              </mc:Choice>
              <mc:Fallback>
                <p:oleObj name="Изображение" r:id="rId4" imgW="3806503" imgH="2179223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005064"/>
                        <a:ext cx="3849895" cy="2636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Garamond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260648"/>
            <a:ext cx="8614792" cy="626469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Garamond" pitchFamily="18" charset="0"/>
              </a:rPr>
              <a:t>      </a:t>
            </a:r>
            <a:r>
              <a:rPr lang="en-US" sz="3800" b="1" dirty="0" smtClean="0">
                <a:solidFill>
                  <a:srgbClr val="002060"/>
                </a:solidFill>
                <a:latin typeface="Garamond" pitchFamily="18" charset="0"/>
              </a:rPr>
              <a:t>2.</a:t>
            </a:r>
            <a:r>
              <a:rPr lang="ru-RU" sz="3800" b="1" dirty="0" smtClean="0">
                <a:solidFill>
                  <a:srgbClr val="002060"/>
                </a:solidFill>
                <a:latin typeface="Garamond" pitchFamily="18" charset="0"/>
              </a:rPr>
              <a:t>Становление института. 30-е годы.</a:t>
            </a:r>
          </a:p>
          <a:p>
            <a:pPr>
              <a:buNone/>
            </a:pPr>
            <a:endParaRPr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2996952"/>
          <a:ext cx="38512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Изображение" r:id="rId3" imgW="3200000" imgH="2276190" progId="StaticMetafile">
                  <p:embed/>
                </p:oleObj>
              </mc:Choice>
              <mc:Fallback>
                <p:oleObj name="Изображение" r:id="rId3" imgW="3200000" imgH="2276190" progId="StaticMetafil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96952"/>
                        <a:ext cx="385127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707904" y="1052736"/>
          <a:ext cx="5203758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Изображение" r:id="rId5" imgW="6390476" imgH="4685714" progId="StaticMetafile">
                  <p:embed/>
                </p:oleObj>
              </mc:Choice>
              <mc:Fallback>
                <p:oleObj name="Изображение" r:id="rId5" imgW="6390476" imgH="4685714" progId="StaticMetafile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052736"/>
                        <a:ext cx="5203758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26dadf2e4a3f82be9a467afa58972c83480718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339</Words>
  <Application>Microsoft Office PowerPoint</Application>
  <PresentationFormat>Экран (4:3)</PresentationFormat>
  <Paragraphs>291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Garamond</vt:lpstr>
      <vt:lpstr>Times New Roman</vt:lpstr>
      <vt:lpstr>Тема Office</vt:lpstr>
      <vt:lpstr>Изображение</vt:lpstr>
      <vt:lpstr>Структурное подразделение детский сад   "Золотой петушок" ГБОУ  СОШ № 2  с углубленным изучением отдельных предметов  п.г.т. Усть-Кинельский  г. о. Кинель, Самарской области  VII окружной конкурс исследовательских работ и творческих проектов «Я – исследователь – 2019»</vt:lpstr>
      <vt:lpstr>АКТУАЛЬНОСТЬ.</vt:lpstr>
      <vt:lpstr>  Цель: Выяснить основные этапы истории   Самарского государственного аграрного университета.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Пользователь</cp:lastModifiedBy>
  <cp:revision>44</cp:revision>
  <dcterms:created xsi:type="dcterms:W3CDTF">2016-08-11T06:04:03Z</dcterms:created>
  <dcterms:modified xsi:type="dcterms:W3CDTF">2022-04-04T09:09:56Z</dcterms:modified>
</cp:coreProperties>
</file>