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8" r:id="rId5"/>
    <p:sldId id="260" r:id="rId6"/>
    <p:sldId id="266" r:id="rId7"/>
    <p:sldId id="264" r:id="rId8"/>
    <p:sldId id="265" r:id="rId9"/>
    <p:sldId id="276" r:id="rId10"/>
    <p:sldId id="262" r:id="rId11"/>
    <p:sldId id="261" r:id="rId12"/>
    <p:sldId id="263" r:id="rId13"/>
    <p:sldId id="259" r:id="rId14"/>
    <p:sldId id="267" r:id="rId15"/>
    <p:sldId id="275" r:id="rId16"/>
    <p:sldId id="271" r:id="rId17"/>
    <p:sldId id="277" r:id="rId18"/>
    <p:sldId id="272" r:id="rId19"/>
    <p:sldId id="273" r:id="rId20"/>
    <p:sldId id="269" r:id="rId21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custSel modSld modMainMaster modNotesMaster modHandout">
      <pc:chgData name="Fake Test User" userId="SID-0" providerId="Test" clId="FakeClientId" dt="2021-07-28T10:08:15.327" v="49" actId="790"/>
      <pc:docMkLst>
        <pc:docMk/>
      </pc:docMkLst>
      <pc:sldChg chg="modSp mod modNotes">
        <pc:chgData name="Fake Test User" userId="SID-0" providerId="Test" clId="FakeClientId" dt="2021-07-28T10:08:01.327" v="47" actId="790"/>
        <pc:sldMkLst>
          <pc:docMk/>
          <pc:sldMk cId="3622625124" sldId="256"/>
        </pc:sldMkLst>
        <pc:spChg chg="mod">
          <ac:chgData name="Fake Test User" userId="SID-0" providerId="Test" clId="FakeClientId" dt="2021-07-28T10:02:49.071" v="0" actId="790"/>
          <ac:spMkLst>
            <pc:docMk/>
            <pc:sldMk cId="3622625124" sldId="256"/>
            <ac:spMk id="2" creationId="{00000000-0000-0000-0000-000000000000}"/>
          </ac:spMkLst>
        </pc:spChg>
        <pc:spChg chg="mod">
          <ac:chgData name="Fake Test User" userId="SID-0" providerId="Test" clId="FakeClientId" dt="2021-07-28T10:02:49.071" v="0" actId="790"/>
          <ac:spMkLst>
            <pc:docMk/>
            <pc:sldMk cId="3622625124" sldId="256"/>
            <ac:spMk id="3" creationId="{00000000-0000-0000-0000-000000000000}"/>
          </ac:spMkLst>
        </pc:spChg>
      </pc:sldChg>
      <pc:sldMasterChg chg="modSp mod modSldLayout">
        <pc:chgData name="Fake Test User" userId="SID-0" providerId="Test" clId="FakeClientId" dt="2021-07-28T10:07:16.327" v="46" actId="790"/>
        <pc:sldMasterMkLst>
          <pc:docMk/>
          <pc:sldMasterMk cId="0" sldId="2147483648"/>
        </pc:sldMasterMkLst>
        <pc:spChg chg="mod">
          <ac:chgData name="Fake Test User" userId="SID-0" providerId="Test" clId="FakeClientId" dt="2021-07-28T10:03:44.571" v="4" actId="790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Fake Test User" userId="SID-0" providerId="Test" clId="FakeClientId" dt="2021-07-28T10:03:44.571" v="4" actId="79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Fake Test User" userId="SID-0" providerId="Test" clId="FakeClientId" dt="2021-07-28T10:03:44.571" v="4" actId="790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Fake Test User" userId="SID-0" providerId="Test" clId="FakeClientId" dt="2021-07-28T10:03:44.571" v="4" actId="790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Fake Test User" userId="SID-0" providerId="Test" clId="FakeClientId" dt="2021-07-28T10:03:44.571" v="4" actId="790"/>
          <ac:spMkLst>
            <pc:docMk/>
            <pc:sldMasterMk cId="0" sldId="2147483648"/>
            <ac:spMk id="6" creationId="{00000000-0000-0000-0000-000000000000}"/>
          </ac:spMkLst>
        </pc:spChg>
        <pc:sldLayoutChg chg="modSp mod">
          <pc:chgData name="Fake Test User" userId="SID-0" providerId="Test" clId="FakeClientId" dt="2021-07-28T10:04:07.165" v="6" actId="790"/>
          <pc:sldLayoutMkLst>
            <pc:docMk/>
            <pc:sldMasterMk cId="0" sldId="2147483648"/>
            <pc:sldLayoutMk cId="0" sldId="2147483649"/>
          </pc:sldLayoutMkLst>
          <pc:spChg chg="mod">
            <ac:chgData name="Fake Test User" userId="SID-0" providerId="Test" clId="FakeClientId" dt="2021-07-28T10:04:07.165" v="6" actId="790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10:04:07.165" v="6" actId="790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10:04:07.165" v="6" actId="790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04:07.165" v="6" actId="790"/>
            <ac:spMkLst>
              <pc:docMk/>
              <pc:sldMasterMk cId="0" sldId="2147483648"/>
              <pc:sldLayoutMk cId="0" sldId="2147483649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04:07.165" v="6" actId="790"/>
            <ac:spMkLst>
              <pc:docMk/>
              <pc:sldMasterMk cId="0" sldId="2147483648"/>
              <pc:sldLayoutMk cId="0" sldId="214748364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04:21.837" v="9" actId="790"/>
          <pc:sldLayoutMkLst>
            <pc:docMk/>
            <pc:sldMasterMk cId="0" sldId="2147483648"/>
            <pc:sldLayoutMk cId="0" sldId="2147483650"/>
          </pc:sldLayoutMkLst>
          <pc:spChg chg="mod">
            <ac:chgData name="Fake Test User" userId="SID-0" providerId="Test" clId="FakeClientId" dt="2021-07-28T10:04:21.837" v="9" actId="790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10:04:21.837" v="9" actId="790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10:04:21.837" v="9" actId="790"/>
            <ac:spMkLst>
              <pc:docMk/>
              <pc:sldMasterMk cId="0" sldId="2147483648"/>
              <pc:sldLayoutMk cId="0" sldId="2147483650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04:21.837" v="9" actId="790"/>
            <ac:spMkLst>
              <pc:docMk/>
              <pc:sldMasterMk cId="0" sldId="2147483648"/>
              <pc:sldLayoutMk cId="0" sldId="2147483650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04:21.837" v="9" actId="790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04:35.052" v="11" actId="790"/>
          <pc:sldLayoutMkLst>
            <pc:docMk/>
            <pc:sldMasterMk cId="0" sldId="2147483648"/>
            <pc:sldLayoutMk cId="0" sldId="2147483651"/>
          </pc:sldLayoutMkLst>
          <pc:spChg chg="mod">
            <ac:chgData name="Fake Test User" userId="SID-0" providerId="Test" clId="FakeClientId" dt="2021-07-28T10:04:35.052" v="11" actId="790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10:04:35.052" v="11" actId="790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10:04:35.052" v="11" actId="790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04:35.052" v="11" actId="790"/>
            <ac:spMkLst>
              <pc:docMk/>
              <pc:sldMasterMk cId="0" sldId="2147483648"/>
              <pc:sldLayoutMk cId="0" sldId="2147483651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04:35.052" v="11" actId="790"/>
            <ac:spMkLst>
              <pc:docMk/>
              <pc:sldMasterMk cId="0" sldId="2147483648"/>
              <pc:sldLayoutMk cId="0" sldId="2147483651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04:56.365" v="17" actId="790"/>
          <pc:sldLayoutMkLst>
            <pc:docMk/>
            <pc:sldMasterMk cId="0" sldId="2147483648"/>
            <pc:sldLayoutMk cId="0" sldId="2147483652"/>
          </pc:sldLayoutMkLst>
          <pc:spChg chg="mod">
            <ac:chgData name="Fake Test User" userId="SID-0" providerId="Test" clId="FakeClientId" dt="2021-07-28T10:04:56.365" v="17" actId="790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10:04:56.365" v="17" actId="790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04:56.365" v="17" actId="790"/>
            <ac:spMkLst>
              <pc:docMk/>
              <pc:sldMasterMk cId="0" sldId="2147483648"/>
              <pc:sldLayoutMk cId="0" sldId="2147483652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04:56.365" v="17" actId="790"/>
            <ac:spMkLst>
              <pc:docMk/>
              <pc:sldMasterMk cId="0" sldId="2147483648"/>
              <pc:sldLayoutMk cId="0" sldId="2147483652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10:04:56.365" v="17" actId="790"/>
            <ac:spMkLst>
              <pc:docMk/>
              <pc:sldMasterMk cId="0" sldId="2147483648"/>
              <pc:sldLayoutMk cId="0" sldId="2147483652"/>
              <ac:spMk id="8" creationId="{00000000-0000-0000-0000-000000000000}"/>
            </ac:spMkLst>
          </pc:spChg>
          <pc:spChg chg="mod">
            <ac:chgData name="Fake Test User" userId="SID-0" providerId="Test" clId="FakeClientId" dt="2021-07-28T10:04:56.365" v="17" actId="790"/>
            <ac:spMkLst>
              <pc:docMk/>
              <pc:sldMasterMk cId="0" sldId="2147483648"/>
              <pc:sldLayoutMk cId="0" sldId="2147483652"/>
              <ac:spMk id="11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05:16.302" v="22" actId="790"/>
          <pc:sldLayoutMkLst>
            <pc:docMk/>
            <pc:sldMasterMk cId="0" sldId="2147483648"/>
            <pc:sldLayoutMk cId="0" sldId="2147483653"/>
          </pc:sldLayoutMkLst>
          <pc:spChg chg="mod">
            <ac:chgData name="Fake Test User" userId="SID-0" providerId="Test" clId="FakeClientId" dt="2021-07-28T10:05:16.302" v="22" actId="790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10:05:16.302" v="22" actId="790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05:16.302" v="22" actId="790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05:16.302" v="22" actId="790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10:05:16.302" v="22" actId="790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  <pc:spChg chg="mod">
            <ac:chgData name="Fake Test User" userId="SID-0" providerId="Test" clId="FakeClientId" dt="2021-07-28T10:05:16.302" v="22" actId="790"/>
            <ac:spMkLst>
              <pc:docMk/>
              <pc:sldMasterMk cId="0" sldId="2147483648"/>
              <pc:sldLayoutMk cId="0" sldId="2147483653"/>
              <ac:spMk id="8" creationId="{00000000-0000-0000-0000-000000000000}"/>
            </ac:spMkLst>
          </pc:spChg>
          <pc:spChg chg="mod">
            <ac:chgData name="Fake Test User" userId="SID-0" providerId="Test" clId="FakeClientId" dt="2021-07-28T10:05:16.302" v="22" actId="790"/>
            <ac:spMkLst>
              <pc:docMk/>
              <pc:sldMasterMk cId="0" sldId="2147483648"/>
              <pc:sldLayoutMk cId="0" sldId="2147483653"/>
              <ac:spMk id="10" creationId="{00000000-0000-0000-0000-000000000000}"/>
            </ac:spMkLst>
          </pc:spChg>
          <pc:spChg chg="mod">
            <ac:chgData name="Fake Test User" userId="SID-0" providerId="Test" clId="FakeClientId" dt="2021-07-28T10:05:16.302" v="22" actId="790"/>
            <ac:spMkLst>
              <pc:docMk/>
              <pc:sldMasterMk cId="0" sldId="2147483648"/>
              <pc:sldLayoutMk cId="0" sldId="2147483653"/>
              <ac:spMk id="13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05:20.740" v="23" actId="790"/>
          <pc:sldLayoutMkLst>
            <pc:docMk/>
            <pc:sldMasterMk cId="0" sldId="2147483648"/>
            <pc:sldLayoutMk cId="0" sldId="2147483654"/>
          </pc:sldLayoutMkLst>
          <pc:spChg chg="mod">
            <ac:chgData name="Fake Test User" userId="SID-0" providerId="Test" clId="FakeClientId" dt="2021-07-28T10:05:20.740" v="23" actId="790"/>
            <ac:spMkLst>
              <pc:docMk/>
              <pc:sldMasterMk cId="0" sldId="2147483648"/>
              <pc:sldLayoutMk cId="0" sldId="2147483654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10:05:20.740" v="23" actId="790"/>
            <ac:spMkLst>
              <pc:docMk/>
              <pc:sldMasterMk cId="0" sldId="2147483648"/>
              <pc:sldLayoutMk cId="0" sldId="2147483654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10:05:20.740" v="23" actId="790"/>
            <ac:spMkLst>
              <pc:docMk/>
              <pc:sldMasterMk cId="0" sldId="2147483648"/>
              <pc:sldLayoutMk cId="0" sldId="2147483654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05:20.740" v="23" actId="790"/>
            <ac:spMkLst>
              <pc:docMk/>
              <pc:sldMasterMk cId="0" sldId="2147483648"/>
              <pc:sldLayoutMk cId="0" sldId="2147483654"/>
              <ac:spMk id="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05:25.568" v="24" actId="790"/>
          <pc:sldLayoutMkLst>
            <pc:docMk/>
            <pc:sldMasterMk cId="0" sldId="2147483648"/>
            <pc:sldLayoutMk cId="0" sldId="2147483655"/>
          </pc:sldLayoutMkLst>
          <pc:spChg chg="mod">
            <ac:chgData name="Fake Test User" userId="SID-0" providerId="Test" clId="FakeClientId" dt="2021-07-28T10:05:25.568" v="24" actId="790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10:05:25.568" v="24" actId="790"/>
            <ac:spMkLst>
              <pc:docMk/>
              <pc:sldMasterMk cId="0" sldId="2147483648"/>
              <pc:sldLayoutMk cId="0" sldId="2147483655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10:05:25.568" v="24" actId="790"/>
            <ac:spMkLst>
              <pc:docMk/>
              <pc:sldMasterMk cId="0" sldId="2147483648"/>
              <pc:sldLayoutMk cId="0" sldId="2147483655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05:36.412" v="27" actId="790"/>
          <pc:sldLayoutMkLst>
            <pc:docMk/>
            <pc:sldMasterMk cId="0" sldId="2147483648"/>
            <pc:sldLayoutMk cId="0" sldId="2147483656"/>
          </pc:sldLayoutMkLst>
          <pc:spChg chg="mod">
            <ac:chgData name="Fake Test User" userId="SID-0" providerId="Test" clId="FakeClientId" dt="2021-07-28T10:05:36.412" v="27" actId="79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10:05:36.412" v="27" actId="790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10:05:36.412" v="27" actId="79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05:36.412" v="27" actId="790"/>
            <ac:spMkLst>
              <pc:docMk/>
              <pc:sldMasterMk cId="0" sldId="2147483648"/>
              <pc:sldLayoutMk cId="0" sldId="2147483656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05:36.412" v="27" actId="790"/>
            <ac:spMkLst>
              <pc:docMk/>
              <pc:sldMasterMk cId="0" sldId="2147483648"/>
              <pc:sldLayoutMk cId="0" sldId="2147483656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10:05:36.412" v="27" actId="790"/>
            <ac:spMkLst>
              <pc:docMk/>
              <pc:sldMasterMk cId="0" sldId="2147483648"/>
              <pc:sldLayoutMk cId="0" sldId="2147483656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05:43.099" v="29" actId="790"/>
          <pc:sldLayoutMkLst>
            <pc:docMk/>
            <pc:sldMasterMk cId="0" sldId="2147483648"/>
            <pc:sldLayoutMk cId="0" sldId="2147483657"/>
          </pc:sldLayoutMkLst>
          <pc:spChg chg="mod">
            <ac:chgData name="Fake Test User" userId="SID-0" providerId="Test" clId="FakeClientId" dt="2021-07-28T10:05:43.099" v="29" actId="790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10:05:43.099" v="29" actId="790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10:05:43.099" v="29" actId="790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05:43.099" v="29" actId="790"/>
            <ac:spMkLst>
              <pc:docMk/>
              <pc:sldMasterMk cId="0" sldId="2147483648"/>
              <pc:sldLayoutMk cId="0" sldId="2147483657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05:43.099" v="29" actId="790"/>
            <ac:spMkLst>
              <pc:docMk/>
              <pc:sldMasterMk cId="0" sldId="2147483648"/>
              <pc:sldLayoutMk cId="0" sldId="2147483657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10:05:43.099" v="29" actId="790"/>
            <ac:spMkLst>
              <pc:docMk/>
              <pc:sldMasterMk cId="0" sldId="2147483648"/>
              <pc:sldLayoutMk cId="0" sldId="2147483657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07:04.983" v="44" actId="790"/>
          <pc:sldLayoutMkLst>
            <pc:docMk/>
            <pc:sldMasterMk cId="0" sldId="2147483648"/>
            <pc:sldLayoutMk cId="0" sldId="2147483658"/>
          </pc:sldLayoutMkLst>
          <pc:spChg chg="mod">
            <ac:chgData name="Fake Test User" userId="SID-0" providerId="Test" clId="FakeClientId" dt="2021-07-28T10:07:04.983" v="44" actId="790"/>
            <ac:spMkLst>
              <pc:docMk/>
              <pc:sldMasterMk cId="0" sldId="2147483648"/>
              <pc:sldLayoutMk cId="0" sldId="2147483658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10:07:04.983" v="44" actId="790"/>
            <ac:spMkLst>
              <pc:docMk/>
              <pc:sldMasterMk cId="0" sldId="2147483648"/>
              <pc:sldLayoutMk cId="0" sldId="2147483658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10:07:04.983" v="44" actId="790"/>
            <ac:spMkLst>
              <pc:docMk/>
              <pc:sldMasterMk cId="0" sldId="2147483648"/>
              <pc:sldLayoutMk cId="0" sldId="2147483658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07:04.983" v="44" actId="790"/>
            <ac:spMkLst>
              <pc:docMk/>
              <pc:sldMasterMk cId="0" sldId="2147483648"/>
              <pc:sldLayoutMk cId="0" sldId="2147483658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07:04.983" v="44" actId="790"/>
            <ac:spMkLst>
              <pc:docMk/>
              <pc:sldMasterMk cId="0" sldId="2147483648"/>
              <pc:sldLayoutMk cId="0" sldId="2147483658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07:16.327" v="46" actId="790"/>
          <pc:sldLayoutMkLst>
            <pc:docMk/>
            <pc:sldMasterMk cId="0" sldId="2147483648"/>
            <pc:sldLayoutMk cId="0" sldId="2147483659"/>
          </pc:sldLayoutMkLst>
          <pc:spChg chg="mod">
            <ac:chgData name="Fake Test User" userId="SID-0" providerId="Test" clId="FakeClientId" dt="2021-07-28T10:07:16.327" v="46" actId="790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10:07:16.327" v="46" actId="790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10:07:16.327" v="46" actId="790"/>
            <ac:spMkLst>
              <pc:docMk/>
              <pc:sldMasterMk cId="0" sldId="2147483648"/>
              <pc:sldLayoutMk cId="0" sldId="2147483659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07:16.327" v="46" actId="790"/>
            <ac:spMkLst>
              <pc:docMk/>
              <pc:sldMasterMk cId="0" sldId="2147483648"/>
              <pc:sldLayoutMk cId="0" sldId="2147483659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07:16.327" v="46" actId="790"/>
            <ac:spMkLst>
              <pc:docMk/>
              <pc:sldMasterMk cId="0" sldId="2147483648"/>
              <pc:sldLayoutMk cId="0" sldId="214748365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05:50.583" v="31" actId="790"/>
          <pc:sldLayoutMkLst>
            <pc:docMk/>
            <pc:sldMasterMk cId="0" sldId="2147483648"/>
            <pc:sldLayoutMk cId="0" sldId="2147483660"/>
          </pc:sldLayoutMkLst>
          <pc:spChg chg="mod">
            <ac:chgData name="Fake Test User" userId="SID-0" providerId="Test" clId="FakeClientId" dt="2021-07-28T10:05:50.583" v="31" actId="790"/>
            <ac:spMkLst>
              <pc:docMk/>
              <pc:sldMasterMk cId="0" sldId="2147483648"/>
              <pc:sldLayoutMk cId="0" sldId="2147483660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10:05:50.583" v="31" actId="790"/>
            <ac:spMkLst>
              <pc:docMk/>
              <pc:sldMasterMk cId="0" sldId="2147483648"/>
              <pc:sldLayoutMk cId="0" sldId="2147483660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10:05:50.583" v="31" actId="790"/>
            <ac:spMkLst>
              <pc:docMk/>
              <pc:sldMasterMk cId="0" sldId="2147483648"/>
              <pc:sldLayoutMk cId="0" sldId="2147483660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05:50.583" v="31" actId="790"/>
            <ac:spMkLst>
              <pc:docMk/>
              <pc:sldMasterMk cId="0" sldId="2147483648"/>
              <pc:sldLayoutMk cId="0" sldId="2147483660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05:50.583" v="31" actId="790"/>
            <ac:spMkLst>
              <pc:docMk/>
              <pc:sldMasterMk cId="0" sldId="2147483648"/>
              <pc:sldLayoutMk cId="0" sldId="2147483660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06:02.396" v="34" actId="790"/>
          <pc:sldLayoutMkLst>
            <pc:docMk/>
            <pc:sldMasterMk cId="0" sldId="2147483648"/>
            <pc:sldLayoutMk cId="0" sldId="2147483661"/>
          </pc:sldLayoutMkLst>
          <pc:spChg chg="mod">
            <ac:chgData name="Fake Test User" userId="SID-0" providerId="Test" clId="FakeClientId" dt="2021-07-28T10:06:02.396" v="34" actId="790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10:06:02.396" v="34" actId="790"/>
            <ac:spMkLst>
              <pc:docMk/>
              <pc:sldMasterMk cId="0" sldId="2147483648"/>
              <pc:sldLayoutMk cId="0" sldId="2147483661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10:06:02.396" v="34" actId="790"/>
            <ac:spMkLst>
              <pc:docMk/>
              <pc:sldMasterMk cId="0" sldId="2147483648"/>
              <pc:sldLayoutMk cId="0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06:02.396" v="34" actId="790"/>
            <ac:spMkLst>
              <pc:docMk/>
              <pc:sldMasterMk cId="0" sldId="2147483648"/>
              <pc:sldLayoutMk cId="0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06:02.396" v="34" actId="790"/>
            <ac:spMkLst>
              <pc:docMk/>
              <pc:sldMasterMk cId="0" sldId="2147483648"/>
              <pc:sldLayoutMk cId="0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10:06:02.396" v="34" actId="790"/>
            <ac:spMkLst>
              <pc:docMk/>
              <pc:sldMasterMk cId="0" sldId="2147483648"/>
              <pc:sldLayoutMk cId="0" sldId="2147483661"/>
              <ac:spMk id="13" creationId="{00000000-0000-0000-0000-000000000000}"/>
            </ac:spMkLst>
          </pc:spChg>
          <pc:spChg chg="mod">
            <ac:chgData name="Fake Test User" userId="SID-0" providerId="Test" clId="FakeClientId" dt="2021-07-28T10:06:02.396" v="34" actId="790"/>
            <ac:spMkLst>
              <pc:docMk/>
              <pc:sldMasterMk cId="0" sldId="2147483648"/>
              <pc:sldLayoutMk cId="0" sldId="2147483661"/>
              <ac:spMk id="14" creationId="{00000000-0000-0000-0000-000000000000}"/>
            </ac:spMkLst>
          </pc:spChg>
          <pc:spChg chg="mod">
            <ac:chgData name="Fake Test User" userId="SID-0" providerId="Test" clId="FakeClientId" dt="2021-07-28T10:06:02.396" v="34" actId="790"/>
            <ac:spMkLst>
              <pc:docMk/>
              <pc:sldMasterMk cId="0" sldId="2147483648"/>
              <pc:sldLayoutMk cId="0" sldId="2147483661"/>
              <ac:spMk id="1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06:10.005" v="36" actId="790"/>
          <pc:sldLayoutMkLst>
            <pc:docMk/>
            <pc:sldMasterMk cId="0" sldId="2147483648"/>
            <pc:sldLayoutMk cId="0" sldId="2147483662"/>
          </pc:sldLayoutMkLst>
          <pc:spChg chg="mod">
            <ac:chgData name="Fake Test User" userId="SID-0" providerId="Test" clId="FakeClientId" dt="2021-07-28T10:06:10.005" v="36" actId="790"/>
            <ac:spMkLst>
              <pc:docMk/>
              <pc:sldMasterMk cId="0" sldId="2147483648"/>
              <pc:sldLayoutMk cId="0" sldId="2147483662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10:06:10.005" v="36" actId="790"/>
            <ac:spMkLst>
              <pc:docMk/>
              <pc:sldMasterMk cId="0" sldId="2147483648"/>
              <pc:sldLayoutMk cId="0" sldId="2147483662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06:10.005" v="36" actId="790"/>
            <ac:spMkLst>
              <pc:docMk/>
              <pc:sldMasterMk cId="0" sldId="2147483648"/>
              <pc:sldLayoutMk cId="0" sldId="2147483662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06:10.005" v="36" actId="790"/>
            <ac:spMkLst>
              <pc:docMk/>
              <pc:sldMasterMk cId="0" sldId="2147483648"/>
              <pc:sldLayoutMk cId="0" sldId="2147483662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10:06:10.005" v="36" actId="790"/>
            <ac:spMkLst>
              <pc:docMk/>
              <pc:sldMasterMk cId="0" sldId="2147483648"/>
              <pc:sldLayoutMk cId="0" sldId="2147483662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06:18.193" v="39" actId="790"/>
          <pc:sldLayoutMkLst>
            <pc:docMk/>
            <pc:sldMasterMk cId="0" sldId="2147483648"/>
            <pc:sldLayoutMk cId="0" sldId="2147483663"/>
          </pc:sldLayoutMkLst>
          <pc:spChg chg="mod">
            <ac:chgData name="Fake Test User" userId="SID-0" providerId="Test" clId="FakeClientId" dt="2021-07-28T10:06:18.193" v="39" actId="790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06:18.193" v="39" actId="790"/>
            <ac:spMkLst>
              <pc:docMk/>
              <pc:sldMasterMk cId="0" sldId="2147483648"/>
              <pc:sldLayoutMk cId="0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06:18.193" v="39" actId="790"/>
            <ac:spMkLst>
              <pc:docMk/>
              <pc:sldMasterMk cId="0" sldId="2147483648"/>
              <pc:sldLayoutMk cId="0" sldId="2147483663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10:06:18.193" v="39" actId="790"/>
            <ac:spMkLst>
              <pc:docMk/>
              <pc:sldMasterMk cId="0" sldId="2147483648"/>
              <pc:sldLayoutMk cId="0" sldId="2147483663"/>
              <ac:spMk id="7" creationId="{00000000-0000-0000-0000-000000000000}"/>
            </ac:spMkLst>
          </pc:spChg>
          <pc:spChg chg="mod">
            <ac:chgData name="Fake Test User" userId="SID-0" providerId="Test" clId="FakeClientId" dt="2021-07-28T10:06:18.193" v="39" actId="790"/>
            <ac:spMkLst>
              <pc:docMk/>
              <pc:sldMasterMk cId="0" sldId="2147483648"/>
              <pc:sldLayoutMk cId="0" sldId="2147483663"/>
              <ac:spMk id="12" creationId="{00000000-0000-0000-0000-000000000000}"/>
            </ac:spMkLst>
          </pc:spChg>
          <pc:spChg chg="mod">
            <ac:chgData name="Fake Test User" userId="SID-0" providerId="Test" clId="FakeClientId" dt="2021-07-28T10:06:18.193" v="39" actId="790"/>
            <ac:spMkLst>
              <pc:docMk/>
              <pc:sldMasterMk cId="0" sldId="2147483648"/>
              <pc:sldLayoutMk cId="0" sldId="2147483663"/>
              <ac:spMk id="17" creationId="{00000000-0000-0000-0000-000000000000}"/>
            </ac:spMkLst>
          </pc:spChg>
          <pc:spChg chg="mod">
            <ac:chgData name="Fake Test User" userId="SID-0" providerId="Test" clId="FakeClientId" dt="2021-07-28T10:06:18.193" v="39" actId="790"/>
            <ac:spMkLst>
              <pc:docMk/>
              <pc:sldMasterMk cId="0" sldId="2147483648"/>
              <pc:sldLayoutMk cId="0" sldId="2147483663"/>
              <ac:spMk id="18" creationId="{00000000-0000-0000-0000-000000000000}"/>
            </ac:spMkLst>
          </pc:spChg>
          <pc:spChg chg="mod">
            <ac:chgData name="Fake Test User" userId="SID-0" providerId="Test" clId="FakeClientId" dt="2021-07-28T10:06:18.193" v="39" actId="790"/>
            <ac:spMkLst>
              <pc:docMk/>
              <pc:sldMasterMk cId="0" sldId="2147483648"/>
              <pc:sldLayoutMk cId="0" sldId="2147483663"/>
              <ac:spMk id="21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06:26.302" v="42" actId="790"/>
          <pc:sldLayoutMkLst>
            <pc:docMk/>
            <pc:sldMasterMk cId="0" sldId="2147483648"/>
            <pc:sldLayoutMk cId="0" sldId="2147483664"/>
          </pc:sldLayoutMkLst>
          <pc:spChg chg="mod">
            <ac:chgData name="Fake Test User" userId="SID-0" providerId="Test" clId="FakeClientId" dt="2021-07-28T10:06:26.302" v="42" actId="790"/>
            <ac:spMkLst>
              <pc:docMk/>
              <pc:sldMasterMk cId="0" sldId="2147483648"/>
              <pc:sldLayoutMk cId="0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10:06:26.302" v="42" actId="790"/>
            <ac:spMkLst>
              <pc:docMk/>
              <pc:sldMasterMk cId="0" sldId="2147483648"/>
              <pc:sldLayoutMk cId="0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06:26.302" v="42" actId="790"/>
            <ac:spMkLst>
              <pc:docMk/>
              <pc:sldMasterMk cId="0" sldId="2147483648"/>
              <pc:sldLayoutMk cId="0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06:26.302" v="42" actId="790"/>
            <ac:spMkLst>
              <pc:docMk/>
              <pc:sldMasterMk cId="0" sldId="2147483648"/>
              <pc:sldLayoutMk cId="0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10:06:26.302" v="42" actId="790"/>
            <ac:spMkLst>
              <pc:docMk/>
              <pc:sldMasterMk cId="0" sldId="2147483648"/>
              <pc:sldLayoutMk cId="0" sldId="2147483664"/>
              <ac:spMk id="7" creationId="{00000000-0000-0000-0000-000000000000}"/>
            </ac:spMkLst>
          </pc:spChg>
          <pc:spChg chg="mod">
            <ac:chgData name="Fake Test User" userId="SID-0" providerId="Test" clId="FakeClientId" dt="2021-07-28T10:06:26.302" v="42" actId="790"/>
            <ac:spMkLst>
              <pc:docMk/>
              <pc:sldMasterMk cId="0" sldId="2147483648"/>
              <pc:sldLayoutMk cId="0" sldId="2147483664"/>
              <ac:spMk id="21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6600683-37F0-4E9D-AB22-555D803262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95DF50-1CAD-43BB-AE6B-CC0EC3494B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9DFD4-312C-40AE-8475-D0D1A86665BC}" type="datetime1">
              <a:rPr lang="ru-RU" smtClean="0"/>
              <a:t>16.01.2024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6E9228-F012-4D34-99B6-2717F928B8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C2F933-BB50-4F91-8ABF-5811EF81EE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10E7-7232-41B6-98DB-8B00DF552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39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CD9EF-01A7-4665-A747-E019D2764CA1}" type="datetime1">
              <a:rPr lang="ru-RU" smtClean="0"/>
              <a:pPr/>
              <a:t>16.01.2024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6B3A-7CC9-4572-922D-08F438F664D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08659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36B3A-7CC9-4572-922D-08F438F664D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8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0D762B4-8BB7-4FF9-B489-6D3D90A75B5F}" type="datetime1">
              <a:rPr lang="ru-RU" noProof="0" smtClean="0"/>
              <a:t>16.01.2024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3222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35ABEB7-A629-46CD-907F-81D12F552D6F}" type="datetime1">
              <a:rPr lang="ru-RU" noProof="0" smtClean="0"/>
              <a:t>16.01.2024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3602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AAEE07-5E57-4822-9522-7BBA2502B5EB}" type="datetime1">
              <a:rPr lang="ru-RU" noProof="0" smtClean="0"/>
              <a:t>16.01.2024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5137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CF1541A-27BD-4639-995E-BCAFBC12F969}" type="datetime1">
              <a:rPr lang="ru-RU" noProof="0" smtClean="0"/>
              <a:t>16.01.2024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65819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772155-50C7-4F96-BB97-0932DC468B2C}" type="datetime1">
              <a:rPr lang="ru-RU" noProof="0" smtClean="0"/>
              <a:t>16.01.2024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56713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4ECE632-83B3-4C22-B936-DDE14AD80D25}" type="datetime1">
              <a:rPr lang="ru-RU" noProof="0" smtClean="0"/>
              <a:t>16.01.2024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758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776FC3-E975-4B22-9528-4B204CD9FC7C}" type="datetime1">
              <a:rPr lang="ru-RU" noProof="0" smtClean="0"/>
              <a:t>16.01.2024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96783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59F09A9-352D-4E1B-B336-2770868CAB85}" type="datetime1">
              <a:rPr lang="ru-RU" noProof="0" smtClean="0"/>
              <a:t>16.01.2024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5272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4784DB2-6ECE-4C54-A645-EDCDD77AF5D0}" type="datetime1">
              <a:rPr lang="ru-RU" noProof="0" smtClean="0"/>
              <a:t>16.01.2024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0781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1E9379A-9574-44DA-B293-F9343C37D97D}" type="datetime1">
              <a:rPr lang="ru-RU" noProof="0" smtClean="0"/>
              <a:t>16.01.2024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4859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772155-50C7-4F96-BB97-0932DC468B2C}" type="datetime1">
              <a:rPr lang="ru-RU" noProof="0" smtClean="0"/>
              <a:t>16.01.2024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388961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5F73DE5-7E09-4E95-A9DB-DD5B8E817A12}" type="datetime1">
              <a:rPr lang="ru-RU" noProof="0" smtClean="0"/>
              <a:t>16.01.2024</a:t>
            </a:fld>
            <a:endParaRPr lang="ru-RU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0352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450E6A-5167-47C4-BEB7-CC8BD2C564C2}" type="datetime1">
              <a:rPr lang="ru-RU" noProof="0" smtClean="0"/>
              <a:t>16.01.2024</a:t>
            </a:fld>
            <a:endParaRPr lang="ru-R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4626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374BD71-8699-434B-B55C-5F972293755A}" type="datetime1">
              <a:rPr lang="ru-RU" noProof="0" smtClean="0"/>
              <a:t>16.01.2024</a:t>
            </a:fld>
            <a:endParaRPr lang="ru-RU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242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A88E9-FB70-48BA-A647-2EB2397C1AC5}" type="datetime1">
              <a:rPr lang="ru-RU" noProof="0" smtClean="0"/>
              <a:t>16.01.2024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2564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9F797B2-B905-4469-9E15-29455C89A941}" type="datetime1">
              <a:rPr lang="ru-RU" noProof="0" smtClean="0"/>
              <a:t>16.01.2024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4132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A772155-50C7-4F96-BB97-0932DC468B2C}" type="datetime1">
              <a:rPr lang="ru-RU" noProof="0" smtClean="0"/>
              <a:t>16.01.2024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274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9" y="2404534"/>
            <a:ext cx="6351577" cy="1646302"/>
          </a:xfrm>
        </p:spPr>
        <p:txBody>
          <a:bodyPr rtlCol="0"/>
          <a:lstStyle/>
          <a:p>
            <a:pPr rtl="0"/>
            <a:r>
              <a:rPr lang="ru-RU" sz="8800" dirty="0" smtClean="0"/>
              <a:t>Прививки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5409" y="4050833"/>
            <a:ext cx="10924408" cy="2114836"/>
          </a:xfrm>
        </p:spPr>
        <p:txBody>
          <a:bodyPr rtlCol="0">
            <a:normAutofit/>
          </a:bodyPr>
          <a:lstStyle/>
          <a:p>
            <a:pPr rtl="0"/>
            <a:r>
              <a:rPr lang="ru-RU" sz="4000" dirty="0" smtClean="0"/>
              <a:t>Делать или не делать 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09" y="394854"/>
            <a:ext cx="4779431" cy="365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8515" y="648929"/>
            <a:ext cx="915874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81D21"/>
                </a:solidFill>
                <a:latin typeface="Roboto"/>
              </a:rPr>
              <a:t>Эпидемический паротит, или свинка </a:t>
            </a:r>
            <a:r>
              <a:rPr lang="ru-RU" dirty="0">
                <a:solidFill>
                  <a:srgbClr val="181D21"/>
                </a:solidFill>
                <a:latin typeface="Roboto"/>
              </a:rPr>
              <a:t>(</a:t>
            </a:r>
            <a:r>
              <a:rPr lang="ru-RU" i="1" dirty="0" err="1">
                <a:solidFill>
                  <a:srgbClr val="181D21"/>
                </a:solidFill>
                <a:latin typeface="Roboto"/>
              </a:rPr>
              <a:t>Mumps</a:t>
            </a:r>
            <a:r>
              <a:rPr lang="ru-RU" dirty="0">
                <a:solidFill>
                  <a:srgbClr val="181D21"/>
                </a:solidFill>
                <a:latin typeface="Roboto"/>
              </a:rPr>
              <a:t>), — это заразная вирусная болезнь, которая сопровождается повышением температуры, интоксикацией и увеличением одной или нескольких слюнных околоушных желёз. Свинка поражает только </a:t>
            </a:r>
            <a:r>
              <a:rPr lang="ru-RU" dirty="0" smtClean="0">
                <a:solidFill>
                  <a:srgbClr val="181D21"/>
                </a:solidFill>
                <a:latin typeface="Roboto"/>
              </a:rPr>
              <a:t>людей.</a:t>
            </a:r>
          </a:p>
          <a:p>
            <a:r>
              <a:rPr lang="ru-RU" dirty="0">
                <a:solidFill>
                  <a:srgbClr val="181D21"/>
                </a:solidFill>
                <a:latin typeface="Roboto"/>
              </a:rPr>
              <a:t>Болезнь распространяется от человека к человеку контактно-бытовым и воздушно-капельным путями (через предметы быта, выделения из носа и слюну). Риск заражения повышается при тесном и длительном контакте </a:t>
            </a:r>
            <a:endParaRPr lang="ru-RU" dirty="0" smtClean="0">
              <a:solidFill>
                <a:srgbClr val="181D21"/>
              </a:solidFill>
              <a:latin typeface="Roboto"/>
            </a:endParaRPr>
          </a:p>
          <a:p>
            <a:r>
              <a:rPr lang="ru-RU" dirty="0" smtClean="0">
                <a:solidFill>
                  <a:srgbClr val="181D21"/>
                </a:solidFill>
                <a:latin typeface="Roboto"/>
              </a:rPr>
              <a:t>Осложнения: </a:t>
            </a:r>
            <a:r>
              <a:rPr lang="ru-RU" dirty="0">
                <a:solidFill>
                  <a:srgbClr val="181D21"/>
                </a:solidFill>
                <a:latin typeface="Roboto"/>
              </a:rPr>
              <a:t>панкреатит , </a:t>
            </a:r>
            <a:r>
              <a:rPr lang="ru-RU" dirty="0" smtClean="0">
                <a:solidFill>
                  <a:srgbClr val="181D21"/>
                </a:solidFill>
                <a:latin typeface="Roboto"/>
              </a:rPr>
              <a:t>орхит, оофорит, </a:t>
            </a:r>
            <a:r>
              <a:rPr lang="ru-RU" dirty="0" err="1" smtClean="0">
                <a:solidFill>
                  <a:srgbClr val="181D21"/>
                </a:solidFill>
                <a:latin typeface="Roboto"/>
              </a:rPr>
              <a:t>менингоэнцефалит</a:t>
            </a:r>
            <a:r>
              <a:rPr lang="ru-RU" dirty="0" smtClean="0">
                <a:solidFill>
                  <a:srgbClr val="181D21"/>
                </a:solidFill>
                <a:latin typeface="Roboto"/>
              </a:rPr>
              <a:t>, менингит.</a:t>
            </a:r>
            <a:endParaRPr lang="ru-RU" dirty="0"/>
          </a:p>
        </p:txBody>
      </p:sp>
      <p:pic>
        <p:nvPicPr>
          <p:cNvPr id="5122" name="Picture 2" descr="https://vseglisty.ru/wp-content/uploads/9/7/1/971a208c16b167ef95bf39a6beb45f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348" y="3332368"/>
            <a:ext cx="5766619" cy="318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131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4773" y="575187"/>
            <a:ext cx="821485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33333"/>
                </a:solidFill>
                <a:latin typeface="YS Text"/>
              </a:rPr>
              <a:t>Корь </a:t>
            </a:r>
            <a:r>
              <a:rPr lang="ru-RU" sz="2800" b="1" dirty="0">
                <a:solidFill>
                  <a:srgbClr val="333333"/>
                </a:solidFill>
                <a:latin typeface="YS Text"/>
              </a:rPr>
              <a:t>(лат. </a:t>
            </a:r>
            <a:r>
              <a:rPr lang="ru-RU" sz="2800" b="1" dirty="0" err="1">
                <a:solidFill>
                  <a:srgbClr val="333333"/>
                </a:solidFill>
                <a:latin typeface="YS Text"/>
              </a:rPr>
              <a:t>Morbilli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) —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острое инфекционное вирусное заболевание с очень высоким уровнем заразности, возбудителем которого является вирус кори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. Характеризуется высокой температурой (до 40,5 °C), воспалением слизистых оболочек полости рта и верхних дыхательных путей, конъюнктивитом и характерной пятнисто - папулёзной сыпью кожных покровов, общей интоксикацией.</a:t>
            </a:r>
            <a:endParaRPr lang="ru-RU" dirty="0"/>
          </a:p>
        </p:txBody>
      </p:sp>
      <p:pic>
        <p:nvPicPr>
          <p:cNvPr id="4098" name="Picture 2" descr="Сыпь при поражении вирусом ко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71" y="2610465"/>
            <a:ext cx="5891263" cy="35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901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4335" y="353962"/>
            <a:ext cx="1022063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3333"/>
                </a:solidFill>
                <a:latin typeface="YS Text"/>
              </a:rPr>
              <a:t>Краснуха</a:t>
            </a:r>
            <a:r>
              <a:rPr lang="ru-RU" sz="3200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– это острая вирусная инфекция, преимущественно отмечающаяся у детей, и относящаяся к разряду детских инфекций. Проявляется респираторными проявлениями, интоксикацией и специфической сыпью. Заболевание имеет особое значение, так как при беременности может вызывать тяжелые множественные пороки развития плода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.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81D21"/>
                </a:solidFill>
                <a:latin typeface="Roboto"/>
              </a:rPr>
              <a:t>выраженная интоксикация не менее четырёх дней;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81D21"/>
                </a:solidFill>
                <a:latin typeface="Roboto"/>
              </a:rPr>
              <a:t>температура не менее 39 °C не менее двух дней;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81D21"/>
                </a:solidFill>
                <a:latin typeface="Roboto"/>
              </a:rPr>
              <a:t>умеренно выраженные катаральные явления (насморк, кашель);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81D21"/>
                </a:solidFill>
                <a:latin typeface="Roboto"/>
              </a:rPr>
              <a:t>значимое увеличение затылочных лимфатических узлов;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81D21"/>
                </a:solidFill>
                <a:latin typeface="Roboto"/>
              </a:rPr>
              <a:t>обильная сыпь с тенденцией к слиянию;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81D21"/>
                </a:solidFill>
                <a:latin typeface="Roboto"/>
              </a:rPr>
              <a:t>развитие осложнений.</a:t>
            </a:r>
          </a:p>
          <a:p>
            <a:endParaRPr lang="ru-RU" dirty="0"/>
          </a:p>
        </p:txBody>
      </p:sp>
      <p:pic>
        <p:nvPicPr>
          <p:cNvPr id="6146" name="Picture 2" descr="Сыпь, вызванная вирусом краснух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058" y="1966424"/>
            <a:ext cx="3303638" cy="44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198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7793" y="501446"/>
            <a:ext cx="101173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333333"/>
                </a:solidFill>
                <a:latin typeface="YS Text"/>
              </a:rPr>
              <a:t>Туберкулез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–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инфекционное заболевание, вызываемое различными видами микобактерий – </a:t>
            </a:r>
            <a:r>
              <a:rPr lang="ru-RU" b="1" dirty="0" err="1">
                <a:solidFill>
                  <a:srgbClr val="333333"/>
                </a:solidFill>
                <a:latin typeface="YS Text"/>
              </a:rPr>
              <a:t>Mycobacterium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YS Text"/>
              </a:rPr>
              <a:t>tuberculosis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 (палочка Коха)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. Туберкулез обычно поражает легкие, реже затрагивает другие органы и системы (кости, суставы, мочеполовые органы, кожу, глаза, лимфатическую систему, нервную систему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).</a:t>
            </a:r>
          </a:p>
          <a:p>
            <a:endParaRPr lang="ru-RU" dirty="0" smtClean="0">
              <a:solidFill>
                <a:srgbClr val="333333"/>
              </a:solidFill>
              <a:latin typeface="YS Text"/>
            </a:endParaRPr>
          </a:p>
          <a:p>
            <a:r>
              <a:rPr lang="ru-RU" dirty="0">
                <a:solidFill>
                  <a:srgbClr val="333333"/>
                </a:solidFill>
                <a:latin typeface="YS Text"/>
              </a:rPr>
              <a:t>Возбудитель передается от человека к человеку воздушно-капельным путем при чихании и кашле и просто при разговоре, а также иногда контактно (через поврежденную кожу или внутриутробно). Бактерии туберкулеза долго сохраняются активными во внешней среде в плохо проветриваемом помещении и попадают в организм здорового человека через предметы быта и продукты питания.</a:t>
            </a:r>
          </a:p>
          <a:p>
            <a:endParaRPr lang="ru-RU" dirty="0"/>
          </a:p>
        </p:txBody>
      </p:sp>
      <p:pic>
        <p:nvPicPr>
          <p:cNvPr id="2050" name="Picture 2" descr="https://studfile.net/html/2706/653/html_Z0IqIt4AES.8MRf/htmlconvd-YOakky5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92" y="3628103"/>
            <a:ext cx="5958349" cy="322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220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kidsbebus.ru/wp-content/uploads/4/9/f/49f6ac7c938c3b67356aeb32fa40a5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6" y="117987"/>
            <a:ext cx="10972800" cy="674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16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1641230"/>
          </a:xfrm>
        </p:spPr>
        <p:txBody>
          <a:bodyPr>
            <a:normAutofit fontScale="90000"/>
          </a:bodyPr>
          <a:lstStyle/>
          <a:p>
            <a:r>
              <a:rPr lang="ru-RU" dirty="0"/>
              <a:t>Санитарно-эпидемиологические правила СП 3.1.2.3114-13 "ПРОФИЛАКТИКА ТУБЕРКУЛЕЗА"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382982"/>
            <a:ext cx="9697588" cy="4088156"/>
          </a:xfrm>
        </p:spPr>
        <p:txBody>
          <a:bodyPr>
            <a:normAutofit/>
          </a:bodyPr>
          <a:lstStyle/>
          <a:p>
            <a:r>
              <a:rPr lang="ru-RU" sz="2400" dirty="0"/>
              <a:t>5.7. Дети, направленные на консультацию в противотуберкулезный диспансер, родители или законные представители которых не представили в течение 1 месяца с момента постановки пробы Манту заключение фтизиатра об отсутствии заболевания туберкулезом, не допускаются в детские организации.</a:t>
            </a:r>
          </a:p>
          <a:p>
            <a:r>
              <a:rPr lang="ru-RU" sz="2400" dirty="0"/>
              <a:t>Дети, </a:t>
            </a:r>
            <a:r>
              <a:rPr lang="ru-RU" sz="2400" dirty="0" err="1"/>
              <a:t>туберкулинодиагностика</a:t>
            </a:r>
            <a:r>
              <a:rPr lang="ru-RU" sz="2400" dirty="0"/>
              <a:t> которым не проводилась, допускаются в детскую организацию при наличии заключения врача-фтизиатра об отсутствии заболевания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282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7" y="353291"/>
            <a:ext cx="80633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94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7" y="156756"/>
            <a:ext cx="5343798" cy="35625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014" y="-277585"/>
            <a:ext cx="4520837" cy="45208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38" y="3810000"/>
            <a:ext cx="3876675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014" y="3661413"/>
            <a:ext cx="4690654" cy="354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58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" y="104503"/>
            <a:ext cx="9163092" cy="675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85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85" y="527538"/>
            <a:ext cx="7596553" cy="56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1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845" y="412955"/>
            <a:ext cx="10559845" cy="5840361"/>
          </a:xfrm>
        </p:spPr>
        <p:txBody>
          <a:bodyPr>
            <a:noAutofit/>
          </a:bodyPr>
          <a:lstStyle/>
          <a:p>
            <a:r>
              <a:rPr lang="ru-RU" sz="2400" b="1" dirty="0"/>
              <a:t>В национальный календарь России входят 10 обязательных прививок для детей, которые проводятся бесплатно:</a:t>
            </a:r>
          </a:p>
          <a:p>
            <a:r>
              <a:rPr lang="ru-RU" sz="2400" b="1" dirty="0"/>
              <a:t>туберкулез</a:t>
            </a:r>
          </a:p>
          <a:p>
            <a:r>
              <a:rPr lang="ru-RU" sz="2400" b="1" dirty="0"/>
              <a:t>вирусный гепатит В</a:t>
            </a:r>
          </a:p>
          <a:p>
            <a:r>
              <a:rPr lang="ru-RU" sz="2400" b="1" dirty="0"/>
              <a:t>пневмококковая инфекция</a:t>
            </a:r>
          </a:p>
          <a:p>
            <a:r>
              <a:rPr lang="ru-RU" sz="2400" b="1" dirty="0"/>
              <a:t>полиомиелит</a:t>
            </a:r>
          </a:p>
          <a:p>
            <a:r>
              <a:rPr lang="ru-RU" sz="2400" b="1" dirty="0"/>
              <a:t>дифтерия</a:t>
            </a:r>
          </a:p>
          <a:p>
            <a:r>
              <a:rPr lang="ru-RU" sz="2400" b="1" dirty="0"/>
              <a:t>столбняк</a:t>
            </a:r>
          </a:p>
          <a:p>
            <a:r>
              <a:rPr lang="ru-RU" sz="2400" b="1" dirty="0"/>
              <a:t>коклюш</a:t>
            </a:r>
          </a:p>
          <a:p>
            <a:r>
              <a:rPr lang="ru-RU" sz="2400" b="1" dirty="0"/>
              <a:t>корь</a:t>
            </a:r>
          </a:p>
          <a:p>
            <a:r>
              <a:rPr lang="ru-RU" sz="2400" b="1" dirty="0"/>
              <a:t>краснуха</a:t>
            </a:r>
          </a:p>
          <a:p>
            <a:r>
              <a:rPr lang="ru-RU" sz="2400" b="1" dirty="0"/>
              <a:t>эпидемический паротит</a:t>
            </a:r>
          </a:p>
        </p:txBody>
      </p:sp>
    </p:spTree>
    <p:extLst>
      <p:ext uri="{BB962C8B-B14F-4D97-AF65-F5344CB8AC3E}">
        <p14:creationId xmlns:p14="http://schemas.microsoft.com/office/powerpoint/2010/main" val="2922968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7337" y="2967335"/>
            <a:ext cx="737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884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10" y="132735"/>
            <a:ext cx="10500851" cy="656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70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tacon.ru/wp-content/uploads/4/c/1/4c15550689b554e3b65532b6f4054b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433" y="162232"/>
            <a:ext cx="10781071" cy="651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940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55059" y="383457"/>
            <a:ext cx="879003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81D21"/>
                </a:solidFill>
                <a:latin typeface="Roboto"/>
              </a:rPr>
              <a:t>Вирусный гепатит В (Б</a:t>
            </a:r>
            <a:r>
              <a:rPr lang="ru-RU" dirty="0">
                <a:solidFill>
                  <a:srgbClr val="181D21"/>
                </a:solidFill>
                <a:latin typeface="Roboto"/>
              </a:rPr>
              <a:t>) — острое и хроническое инфекционное заболевание, вызываемое вирусом гепатита В, с </a:t>
            </a:r>
            <a:r>
              <a:rPr lang="ru-RU" dirty="0" err="1">
                <a:solidFill>
                  <a:srgbClr val="181D21"/>
                </a:solidFill>
                <a:latin typeface="Roboto"/>
              </a:rPr>
              <a:t>гемоконтактным</a:t>
            </a:r>
            <a:r>
              <a:rPr lang="ru-RU" dirty="0">
                <a:solidFill>
                  <a:srgbClr val="181D21"/>
                </a:solidFill>
                <a:latin typeface="Roboto"/>
              </a:rPr>
              <a:t> механизмом передачи (через кровь), протекающее в различных клинико-морфологических вариантах, и возможным развитием цирроза печени и гепатоцеллюлярной карциномы. Всего в мире, по самым скромных оценкам, инфицировано более 250 млн человек.</a:t>
            </a:r>
            <a:endParaRPr lang="ru-RU" dirty="0"/>
          </a:p>
        </p:txBody>
      </p:sp>
      <p:pic>
        <p:nvPicPr>
          <p:cNvPr id="3074" name="Picture 2" descr="Уртикарные высыпания в преджелтушном периоде заболе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12" y="2291672"/>
            <a:ext cx="6068245" cy="23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желтение кожи при гепатите 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904" y="2275751"/>
            <a:ext cx="4026310" cy="426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75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0374" y="368710"/>
            <a:ext cx="1054509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3333"/>
                </a:solidFill>
                <a:latin typeface="YS Text"/>
              </a:rPr>
              <a:t>Коклюш</a:t>
            </a:r>
            <a:r>
              <a:rPr lang="ru-RU" sz="3200" dirty="0">
                <a:solidFill>
                  <a:srgbClr val="333333"/>
                </a:solidFill>
                <a:latin typeface="YS Text"/>
              </a:rPr>
              <a:t> –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это заразное инфекционное заболевание, возникающее преимущественно у детей.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Коклюш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проявляется поражением дыхательных путей и приступами спазматического кашля, длящегося несколько недель подряд.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Коклюш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вызывается особым микробом – коклюшной палочкой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Bordetella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pertussis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.</a:t>
            </a:r>
            <a:r>
              <a:rPr lang="ru-RU" dirty="0">
                <a:solidFill>
                  <a:srgbClr val="181D21"/>
                </a:solidFill>
                <a:latin typeface="Roboto"/>
              </a:rPr>
              <a:t> Болезнь начинается с появления кашля на фоне слабой интоксикации и насморка. Интенсивность кашля постепенно нарастает, с 10-14 дня кашель становится мучительным, приступообразным с формированием характерных реприз с остановкой дыхания и затруднённым вздохом. Реприза представляет собой кашлевые толчки, сменяющиеся глубоким вдохом по типу "петушиного крика". В приступе кашля у больного синеет лицо, кончик языка при кашле направлен вверх, возможны кровоизлияния в кожу лица и склеры. В одном приступе может быть от 2 до 15 реприз. У детей приступы часто заканчиваются рвотой.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69" y="3429000"/>
            <a:ext cx="5715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16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6568" y="265471"/>
            <a:ext cx="996990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YS Text"/>
              </a:rPr>
              <a:t>Дифтерия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- инфекционная болезнь, вызываемая бактериями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дифтерии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, передающаяся воздушно-капельным путем, характеризующаяся воспалением преимущественно слизистых оболочек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рото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- и носоглотки, а также явлениями общей интоксикации и поражением внутренних органов. Фактор болезнетворности возбудителей – выделяемый ими токсин. Источник заражения – больной или носитель дифтерийной палочки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.</a:t>
            </a:r>
          </a:p>
          <a:p>
            <a:r>
              <a:rPr lang="ru-RU" dirty="0">
                <a:solidFill>
                  <a:srgbClr val="181D21"/>
                </a:solidFill>
                <a:latin typeface="Roboto"/>
              </a:rPr>
              <a:t>Клинически характеризуется синдромом общей инфекционной интоксикации, </a:t>
            </a:r>
            <a:r>
              <a:rPr lang="ru-RU" dirty="0" err="1">
                <a:solidFill>
                  <a:srgbClr val="181D21"/>
                </a:solidFill>
                <a:latin typeface="Roboto"/>
              </a:rPr>
              <a:t>углочелюстным</a:t>
            </a:r>
            <a:r>
              <a:rPr lang="ru-RU" dirty="0">
                <a:solidFill>
                  <a:srgbClr val="181D21"/>
                </a:solidFill>
                <a:latin typeface="Roboto"/>
              </a:rPr>
              <a:t> лимфаденитом, тонзиллитом, местными воспалительными процессами фибринозного характера</a:t>
            </a:r>
            <a:r>
              <a:rPr lang="ru-RU" dirty="0" smtClean="0">
                <a:solidFill>
                  <a:srgbClr val="181D21"/>
                </a:solidFill>
                <a:latin typeface="Roboto"/>
              </a:rPr>
              <a:t>.</a:t>
            </a:r>
          </a:p>
          <a:p>
            <a:r>
              <a:rPr lang="ru-RU" b="1" dirty="0">
                <a:solidFill>
                  <a:srgbClr val="181D21"/>
                </a:solidFill>
                <a:latin typeface="Roboto"/>
              </a:rPr>
              <a:t>Осложнения дифтерии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81D21"/>
                </a:solidFill>
                <a:latin typeface="Roboto"/>
              </a:rPr>
              <a:t>1-2 недели: инфекционно-токсический миокардит (</a:t>
            </a:r>
            <a:r>
              <a:rPr lang="ru-RU" dirty="0" err="1">
                <a:solidFill>
                  <a:srgbClr val="181D21"/>
                </a:solidFill>
                <a:latin typeface="Roboto"/>
              </a:rPr>
              <a:t>кардиалгия</a:t>
            </a:r>
            <a:r>
              <a:rPr lang="ru-RU" dirty="0">
                <a:solidFill>
                  <a:srgbClr val="181D21"/>
                </a:solidFill>
                <a:latin typeface="Roboto"/>
              </a:rPr>
              <a:t>, тахикардия, бледность, расползание границ сердца, одышка);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81D21"/>
                </a:solidFill>
                <a:latin typeface="Roboto"/>
              </a:rPr>
              <a:t>2 недели: инфекционно-токсическая </a:t>
            </a:r>
            <a:r>
              <a:rPr lang="ru-RU" dirty="0" err="1">
                <a:solidFill>
                  <a:srgbClr val="181D21"/>
                </a:solidFill>
                <a:latin typeface="Roboto"/>
              </a:rPr>
              <a:t>полиневропатия</a:t>
            </a:r>
            <a:r>
              <a:rPr lang="ru-RU" dirty="0">
                <a:solidFill>
                  <a:srgbClr val="181D21"/>
                </a:solidFill>
                <a:latin typeface="Roboto"/>
              </a:rPr>
              <a:t> </a:t>
            </a:r>
            <a:endParaRPr lang="ru-RU" dirty="0" smtClean="0">
              <a:solidFill>
                <a:srgbClr val="181D21"/>
              </a:solidFill>
              <a:latin typeface="Roboto"/>
            </a:endParaRP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181D21"/>
                </a:solidFill>
                <a:latin typeface="Roboto"/>
              </a:rPr>
              <a:t>4-6 </a:t>
            </a:r>
            <a:r>
              <a:rPr lang="ru-RU" dirty="0">
                <a:solidFill>
                  <a:srgbClr val="181D21"/>
                </a:solidFill>
                <a:latin typeface="Roboto"/>
              </a:rPr>
              <a:t>недель: параличи и парезы </a:t>
            </a:r>
            <a:endParaRPr lang="ru-RU" dirty="0" smtClean="0">
              <a:solidFill>
                <a:srgbClr val="181D21"/>
              </a:solidFill>
              <a:latin typeface="Roboto"/>
            </a:endParaRP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181D21"/>
                </a:solidFill>
                <a:latin typeface="Roboto"/>
              </a:rPr>
              <a:t>(</a:t>
            </a:r>
            <a:r>
              <a:rPr lang="ru-RU" dirty="0">
                <a:solidFill>
                  <a:srgbClr val="181D21"/>
                </a:solidFill>
                <a:latin typeface="Roboto"/>
              </a:rPr>
              <a:t>вялые периферические – парез мягкого нёба);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81D21"/>
                </a:solidFill>
                <a:latin typeface="Roboto"/>
              </a:rPr>
              <a:t>инфекционно-токсический шок;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81D21"/>
                </a:solidFill>
                <a:latin typeface="Roboto"/>
              </a:rPr>
              <a:t>инфекционно-токсический некроз;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81D21"/>
                </a:solidFill>
                <a:latin typeface="Roboto"/>
              </a:rPr>
              <a:t>острая надпочечниковая недостаточность </a:t>
            </a:r>
            <a:endParaRPr lang="ru-RU" dirty="0" smtClean="0">
              <a:solidFill>
                <a:srgbClr val="181D21"/>
              </a:solidFill>
              <a:latin typeface="Roboto"/>
            </a:endParaRP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181D21"/>
                </a:solidFill>
                <a:latin typeface="Roboto"/>
              </a:rPr>
              <a:t>(</a:t>
            </a:r>
            <a:r>
              <a:rPr lang="ru-RU" dirty="0">
                <a:solidFill>
                  <a:srgbClr val="181D21"/>
                </a:solidFill>
                <a:latin typeface="Roboto"/>
              </a:rPr>
              <a:t>болевые ощущения в </a:t>
            </a:r>
            <a:r>
              <a:rPr lang="ru-RU" dirty="0" err="1">
                <a:solidFill>
                  <a:srgbClr val="181D21"/>
                </a:solidFill>
                <a:latin typeface="Roboto"/>
              </a:rPr>
              <a:t>эпигастрии</a:t>
            </a:r>
            <a:r>
              <a:rPr lang="ru-RU" dirty="0">
                <a:solidFill>
                  <a:srgbClr val="181D21"/>
                </a:solidFill>
                <a:latin typeface="Roboto"/>
              </a:rPr>
              <a:t>, иногда рвота</a:t>
            </a:r>
            <a:r>
              <a:rPr lang="ru-RU" dirty="0" smtClean="0">
                <a:solidFill>
                  <a:srgbClr val="181D21"/>
                </a:solidFill>
                <a:latin typeface="Roboto"/>
              </a:rPr>
              <a:t>,</a:t>
            </a: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181D21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181D21"/>
                </a:solidFill>
                <a:latin typeface="Roboto"/>
              </a:rPr>
              <a:t>акроцианоз</a:t>
            </a:r>
            <a:r>
              <a:rPr lang="ru-RU" dirty="0">
                <a:solidFill>
                  <a:srgbClr val="181D21"/>
                </a:solidFill>
                <a:latin typeface="Roboto"/>
              </a:rPr>
              <a:t>, потливость, снижение АД, анурия);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181D21"/>
                </a:solidFill>
                <a:latin typeface="Roboto"/>
              </a:rPr>
              <a:t>острая дыхательная </a:t>
            </a:r>
            <a:r>
              <a:rPr lang="ru-RU" dirty="0" smtClean="0">
                <a:solidFill>
                  <a:srgbClr val="181D21"/>
                </a:solidFill>
                <a:latin typeface="Roboto"/>
              </a:rPr>
              <a:t>недостаточность</a:t>
            </a: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181D21"/>
                </a:solidFill>
                <a:latin typeface="Roboto"/>
              </a:rPr>
              <a:t> </a:t>
            </a:r>
            <a:r>
              <a:rPr lang="ru-RU" dirty="0">
                <a:solidFill>
                  <a:srgbClr val="181D21"/>
                </a:solidFill>
                <a:latin typeface="Roboto"/>
              </a:rPr>
              <a:t>(дифтерия гортани).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20" y="3819832"/>
            <a:ext cx="5053780" cy="280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92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0529" y="383459"/>
            <a:ext cx="91145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333333"/>
                </a:solidFill>
                <a:latin typeface="YS Text"/>
              </a:rPr>
              <a:t>Столбня́к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(лат.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tetanus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) —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сапронозное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бактериальное острое инфекционное заболевание с контактным механизмом передачи возбудителя, характеризующееся поражением нервной системы и проявляющееся тоническим напряжением скелетной мускулатуры и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генерализованными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судорогами. Больной не заразен для окружающих. Эпидемиологических мероприятий в очаге болезни не проводят. Иммунитет после болезни не развивается.</a:t>
            </a:r>
            <a:endParaRPr lang="ru-RU" dirty="0"/>
          </a:p>
        </p:txBody>
      </p:sp>
      <p:sp>
        <p:nvSpPr>
          <p:cNvPr id="3" name="AutoShape 2" descr="https://4.bp.blogspot.com/-1EYqVrTDetc/WgUwEa69VPI/AAAAAAAAFjA/Wna20n3-D2oiock5DBdjgpyaQSydGrY5QCLcBGAs/s1600/slide-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4.bp.blogspot.com/-1EYqVrTDetc/WgUwEa69VPI/AAAAAAAAFjA/Wna20n3-D2oiock5DBdjgpyaQSydGrY5QCLcBGAs/s1600/slide-2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4.bp.blogspot.com/-1EYqVrTDetc/WgUwEa69VPI/AAAAAAAAFjA/Wna20n3-D2oiock5DBdjgpyaQSydGrY5QCLcBGAs/s1600/slide-2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4.bp.blogspot.com/-1EYqVrTDetc/WgUwEa69VPI/AAAAAAAAFjA/Wna20n3-D2oiock5DBdjgpyaQSydGrY5QCLcBGAs/s1600/slide-25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https://studfile.net/html/2706/261/html_HZfcQFGMaO.XBzs/htmlconvd-aj0ht327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917" y="2137786"/>
            <a:ext cx="9144000" cy="455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407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50" y="218281"/>
            <a:ext cx="6718798" cy="50351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1095828"/>
            <a:ext cx="4321629" cy="576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970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</TotalTime>
  <Words>132</Words>
  <Application>Microsoft Office PowerPoint</Application>
  <PresentationFormat>Широкоэкранный</PresentationFormat>
  <Paragraphs>49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Roboto</vt:lpstr>
      <vt:lpstr>Trebuchet MS</vt:lpstr>
      <vt:lpstr>Wingdings 3</vt:lpstr>
      <vt:lpstr>YS Text</vt:lpstr>
      <vt:lpstr>Аспект</vt:lpstr>
      <vt:lpstr>Прививки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Санитарно-эпидемиологические правила СП 3.1.2.3114-13 "ПРОФИЛАКТИКА ТУБЕРКУЛЕЗА"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petae</cp:lastModifiedBy>
  <cp:revision>15</cp:revision>
  <dcterms:created xsi:type="dcterms:W3CDTF">2022-10-18T08:39:40Z</dcterms:created>
  <dcterms:modified xsi:type="dcterms:W3CDTF">2024-01-16T11:45:29Z</dcterms:modified>
</cp:coreProperties>
</file>