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75" r:id="rId5"/>
    <p:sldId id="283" r:id="rId6"/>
    <p:sldId id="278" r:id="rId7"/>
    <p:sldId id="274" r:id="rId8"/>
    <p:sldId id="279" r:id="rId9"/>
    <p:sldId id="282" r:id="rId10"/>
    <p:sldId id="281" r:id="rId11"/>
    <p:sldId id="28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7" d="100"/>
          <a:sy n="77" d="100"/>
        </p:scale>
        <p:origin x="-11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628" y="332656"/>
            <a:ext cx="7772400" cy="928695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 ДС «Золотой петушок» ГБОУ СОШ №2 п.г.т. </a:t>
            </a:r>
            <a:r>
              <a:rPr lang="ru-RU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Усть-Кинельский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г.о. </a:t>
            </a:r>
            <a:r>
              <a:rPr lang="ru-RU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780928"/>
            <a:ext cx="6400800" cy="15434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Расходы семейного бюджета  (на примере покупки фруктов)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9486" y="5157192"/>
            <a:ext cx="6394722" cy="13129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Педагог-психолог: Сергеева Татьяна Юрьевна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Стрельбицкая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Сергеевна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412776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Областной конкурс </a:t>
            </a:r>
          </a:p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видеоуроков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по финансовой  безопасности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«Я расскажу тебе…»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83847"/>
            <a:ext cx="973832" cy="121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704" y="-15904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3030559"/>
            <a:ext cx="2808312" cy="15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5" y="476672"/>
            <a:ext cx="8435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 «Пятерочке», «Магните» и «Отличном» мы изучали цены на яблоки, апельсины, бананы и записывали их цены! 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2866"/>
            <a:ext cx="3680333" cy="21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46304"/>
            <a:ext cx="3188791" cy="205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704" y="-15904"/>
            <a:ext cx="9494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62" y="2712669"/>
            <a:ext cx="3017818" cy="325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2660730"/>
            <a:ext cx="5568330" cy="336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01" y="404345"/>
            <a:ext cx="8913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Затем мы подвели итог нашего исследования.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Синим карандашом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обвели самые низкие цены на фрукты, а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красным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самые высокие.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5" y="1691208"/>
            <a:ext cx="728417" cy="64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71" y="1182045"/>
            <a:ext cx="1760429" cy="143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5" y="-397783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3030559"/>
            <a:ext cx="2808312" cy="15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5" y="476672"/>
            <a:ext cx="8435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 «Пятерочке», «Магните» и «Отличном» мы изучали цены на яблоки, апельсины, бананы и записывали их цены! 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2866"/>
            <a:ext cx="3680333" cy="21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46304"/>
            <a:ext cx="3188791" cy="205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0" y="1553890"/>
            <a:ext cx="5594174" cy="425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-261992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Сложив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их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калькуляторе, мы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нашли минимальную и максимальную сумму затрат на фрукты, которые может потратить семья из всего бюджета.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34" y="3429000"/>
            <a:ext cx="1400373" cy="15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09" y="1980504"/>
            <a:ext cx="13769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31117" y="2199124"/>
            <a:ext cx="158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360 рубля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62547" y="4023426"/>
            <a:ext cx="171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 500 рублей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772400" cy="12858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Методы исследования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Для проведения исследования цен, мы побывали на экскурсии  в разных магазинах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04548" cy="674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vperedvolovo.ru/sites/vperedvolovo/files/articles/26958/galery/a96d6bf9d65c95eaae2e3145085de4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13717"/>
            <a:ext cx="2319558" cy="16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654" y="692696"/>
            <a:ext cx="8280834" cy="15434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можно ли совсем обойтись без фруктов?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Такой вопрос возник у ребят? И мы обратились за профессиональной консультацией к медицинской сестре нашего детского сада!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s://www.syl.ru/misc/i/ni/3/0/0/4/2/9/5/i/3004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97207"/>
            <a:ext cx="284207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3797207"/>
            <a:ext cx="3170240" cy="210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74" y="3042413"/>
            <a:ext cx="2655286" cy="361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4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716" y="548680"/>
            <a:ext cx="8712968" cy="128588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задумались: сколько нужно потратить денег, чтобы купить фрукты?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пошли изучать цены на фрукты в магазинах нашего поселка!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3457"/>
            <a:ext cx="3473559" cy="267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57406"/>
            <a:ext cx="3326738" cy="259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4379"/>
            <a:ext cx="3559021" cy="297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2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8640"/>
            <a:ext cx="8280834" cy="15434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Мы внимательно изучили цены на товары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48" y="3811872"/>
            <a:ext cx="4111941" cy="247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9" y="908720"/>
            <a:ext cx="44338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54" y="930264"/>
            <a:ext cx="3960440" cy="264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1872"/>
            <a:ext cx="4020889" cy="247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9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8640"/>
            <a:ext cx="8280834" cy="15434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Цены на фрукты мы внесли в таблицу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8" y="1295437"/>
            <a:ext cx="7704856" cy="523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0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5" y="-397783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3030559"/>
            <a:ext cx="2808312" cy="15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5" y="476672"/>
            <a:ext cx="8435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 «Пятерочке», «Магните» и «Отличном» мы изучали цены на яблоки, апельсины, бананы и записывали их цены! 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2866"/>
            <a:ext cx="3680333" cy="21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46304"/>
            <a:ext cx="3188791" cy="205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4" y="1398857"/>
            <a:ext cx="4069053" cy="235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646" y="25431"/>
            <a:ext cx="8280834" cy="15434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Откуда берутся цены на фрукты нам рассказали представители магазинов: директор, товаровед.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60" y="3212976"/>
            <a:ext cx="3712055" cy="21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32" y="1398857"/>
            <a:ext cx="3497548" cy="233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426861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Оказалось, что цены создают сами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магазины или их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главные офисы.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5" y="-397783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3030559"/>
            <a:ext cx="2808312" cy="15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5" y="476672"/>
            <a:ext cx="8435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 «Пятерочке», «Магните» и «Отличном» мы изучали цены на яблоки, апельсины, бананы и записывали их цены! 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2866"/>
            <a:ext cx="3680333" cy="21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46304"/>
            <a:ext cx="3188791" cy="205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5" y="-348646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646" y="198889"/>
            <a:ext cx="8280834" cy="15434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Мы ходили на экономический факультет Самарского ГАУ с вопросом откуда берутся цены и почему они бывают разные?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7" y="2132856"/>
            <a:ext cx="4549961" cy="304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37" y="3554015"/>
            <a:ext cx="4716365" cy="296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8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5" y="-397783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3030559"/>
            <a:ext cx="2808312" cy="15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5" y="476672"/>
            <a:ext cx="8435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 «Пятерочке», «Магните» и «Отличном» мы изучали цены на яблоки, апельсины, бананы и записывали их цены! 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2866"/>
            <a:ext cx="3680333" cy="21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46304"/>
            <a:ext cx="3188791" cy="205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0"/>
            <a:ext cx="9143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654" y="692696"/>
            <a:ext cx="8280834" cy="15434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Доцент кафедры нам рассказала, что цены складываются из всех затрат на выращивание и транспортировку фруктов. И главное, чтобы при продажи товаров была прибыль.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09" y="2903771"/>
            <a:ext cx="6233852" cy="392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16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346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СП ДС «Золотой петушок» ГБОУ СОШ №2 п.г.т. Усть-Кинельский г.о. Кинель </vt:lpstr>
      <vt:lpstr>Методы исследования Для проведения исследования цен, мы побывали на экскурсии  в разных магазинах  </vt:lpstr>
      <vt:lpstr>Презентация PowerPoint</vt:lpstr>
      <vt:lpstr>Мы задумались: сколько нужно потратить денег, чтобы купить фрукты?  И пошли изучать цены на фрукты в магазинах нашего поселка! 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Пользователь</cp:lastModifiedBy>
  <cp:revision>61</cp:revision>
  <dcterms:created xsi:type="dcterms:W3CDTF">2023-04-07T04:25:43Z</dcterms:created>
  <dcterms:modified xsi:type="dcterms:W3CDTF">2023-10-20T09:41:28Z</dcterms:modified>
</cp:coreProperties>
</file>