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822E9-6255-4A63-A39A-0511536F41A9}" type="datetimeFigureOut">
              <a:rPr lang="ru-RU" smtClean="0"/>
              <a:pPr/>
              <a:t>18.02.2020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8A4F-EF6D-4734-BD3C-C57E1CED0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511256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ЖИВАЯ ПАМЯТЬ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ПОКОЛЕНИЙ 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Кинельцам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- участникам Великой Отечественной Войны  посвящается 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692696"/>
            <a:ext cx="6508685" cy="53027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1704" y="332232"/>
            <a:ext cx="6260592" cy="61935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Высшие награды 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Орден «Победа» является высшим военным орденом СССР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Orden-Pobe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708920"/>
            <a:ext cx="3837806" cy="36788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Орден «Отечественной Войны»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Orden-Otechestvennoy-voyn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72816"/>
            <a:ext cx="6667500" cy="43910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Орден «Красной Звезды»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Orden-Krasnoy-Zvezdy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84784"/>
            <a:ext cx="4989934" cy="48758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Победа далась дорогой ценой – погибли миллионы людей. В их честь были открыты мемориалы и обелиски.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208" y="0"/>
            <a:ext cx="48095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907" y="0"/>
            <a:ext cx="4808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976" y="0"/>
            <a:ext cx="47280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907" y="0"/>
            <a:ext cx="4808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365 стрелковая дивизия сформированная из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кинельцев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44_pg_44_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2034" y="1600200"/>
            <a:ext cx="7339931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907" y="0"/>
            <a:ext cx="4808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154" y="0"/>
            <a:ext cx="47476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Военная техника времен ВОВ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Знаменитая «Катюша»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-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132856"/>
            <a:ext cx="5738902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_10_22-035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-voyna-boy-tanki-t-34-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740352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2967_gallery.wor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7740352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rt-samolet-il-2-m3-sovetski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172400" cy="590021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Ручное оружие ВОВ.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799px-SVT-38_-_Ryssland_-_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762" y="1847850"/>
            <a:ext cx="7610475" cy="3162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429_123951199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476672"/>
            <a:ext cx="7646054" cy="3816424"/>
          </a:xfrm>
          <a:prstGeom prst="rect">
            <a:avLst/>
          </a:prstGeom>
        </p:spPr>
      </p:pic>
      <p:pic>
        <p:nvPicPr>
          <p:cNvPr id="3" name="Рисунок 2" descr="ppd_40_7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4293096"/>
            <a:ext cx="5472608" cy="14542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1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7380312" cy="4385135"/>
          </a:xfrm>
          <a:prstGeom prst="rect">
            <a:avLst/>
          </a:prstGeom>
        </p:spPr>
      </p:pic>
      <p:pic>
        <p:nvPicPr>
          <p:cNvPr id="3" name="Рисунок 2" descr="content_KIR_82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4725144"/>
            <a:ext cx="2865120" cy="1676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Кинельцы</a:t>
            </a:r>
            <a:r>
              <a:rPr lang="ru-RU" dirty="0" smtClean="0"/>
              <a:t> удостоенные звания Героя Советского Союза:</a:t>
            </a:r>
            <a:endParaRPr lang="ru-RU" dirty="0"/>
          </a:p>
        </p:txBody>
      </p:sp>
      <p:pic>
        <p:nvPicPr>
          <p:cNvPr id="4" name="Содержимое 3" descr="-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1295" y="1600200"/>
            <a:ext cx="4421410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1941 – 1945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Берегите мир, за который мы так боролись!»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Ветераны Великой Отечественной войны.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8083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636912"/>
            <a:ext cx="5832648" cy="39856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-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548680"/>
            <a:ext cx="5432532" cy="5649491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08912" cy="3312368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Бугранов</a:t>
            </a:r>
            <a:r>
              <a:rPr lang="ru-RU" sz="2800" dirty="0" smtClean="0"/>
              <a:t> Андрей Захарович полный кавалер Ордена Славы.</a:t>
            </a:r>
            <a:br>
              <a:rPr lang="ru-RU" sz="2800" dirty="0" smtClean="0"/>
            </a:br>
            <a:r>
              <a:rPr lang="ru-RU" sz="2800" dirty="0" smtClean="0"/>
              <a:t>В поселке </a:t>
            </a:r>
            <a:r>
              <a:rPr lang="ru-RU" sz="2800" dirty="0" err="1" smtClean="0"/>
              <a:t>Усть-Кинельский</a:t>
            </a:r>
            <a:r>
              <a:rPr lang="ru-RU" sz="2800" dirty="0" smtClean="0"/>
              <a:t> в его честь  названа улица, где он жил.</a:t>
            </a:r>
            <a:endParaRPr lang="ru-RU" sz="2800" dirty="0"/>
          </a:p>
        </p:txBody>
      </p:sp>
      <p:pic>
        <p:nvPicPr>
          <p:cNvPr id="3" name="Рисунок 2" descr="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3068960"/>
            <a:ext cx="4779264" cy="34624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483108"/>
            <a:ext cx="5638800" cy="58917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земляки, которые защищали нашу Родину.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7907" y="0"/>
            <a:ext cx="48081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-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8113" y="0"/>
            <a:ext cx="4787774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73</Words>
  <Application>Microsoft Office PowerPoint</Application>
  <PresentationFormat>Экран (4:3)</PresentationFormat>
  <Paragraphs>12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ЖИВАЯ ПАМЯТЬ ПОКОЛЕНИЙ !  Кинельцам - участникам Великой Отечественной Войны  посвящается !</vt:lpstr>
      <vt:lpstr>365 стрелковая дивизия сформированная из кинельцев</vt:lpstr>
      <vt:lpstr>Кинельцы удостоенные звания Героя Советского Союза:</vt:lpstr>
      <vt:lpstr>Презентация PowerPoint</vt:lpstr>
      <vt:lpstr>Бугранов Андрей Захарович полный кавалер Ордена Славы. В поселке Усть-Кинельский в его честь  названа улица, где он жил.</vt:lpstr>
      <vt:lpstr>Презентация PowerPoint</vt:lpstr>
      <vt:lpstr>Наши земляки, которые защищали нашу Родину.</vt:lpstr>
      <vt:lpstr>Презентация PowerPoint</vt:lpstr>
      <vt:lpstr>Презентация PowerPoint</vt:lpstr>
      <vt:lpstr>Презентация PowerPoint</vt:lpstr>
      <vt:lpstr>Презентация PowerPoint</vt:lpstr>
      <vt:lpstr>Высшие награды : Орден «Победа» является высшим военным орденом СССР</vt:lpstr>
      <vt:lpstr>Орден «Отечественной Войны»</vt:lpstr>
      <vt:lpstr>Орден «Красной Звезды»</vt:lpstr>
      <vt:lpstr>Победа далась дорогой ценой – погибли миллионы людей. В их честь были открыты мемориалы и обелиски.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Военная техника времен ВОВ Знаменитая «Катюша»</vt:lpstr>
      <vt:lpstr>Презентация PowerPoint</vt:lpstr>
      <vt:lpstr>Презентация PowerPoint</vt:lpstr>
      <vt:lpstr>Презентация PowerPoint</vt:lpstr>
      <vt:lpstr>Презентация PowerPoint</vt:lpstr>
      <vt:lpstr>Ручное оружие ВОВ.</vt:lpstr>
      <vt:lpstr>Презентация PowerPoint</vt:lpstr>
      <vt:lpstr>Презентация PowerPoint</vt:lpstr>
      <vt:lpstr>1941 – 1945 «Берегите мир, за который мы так боролись!»  Ветераны Великой Отечественной войны.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ЖИВАЯ ПАМЯТЬ ПОКОЛЕНИЙ !</dc:title>
  <dc:creator>надежда</dc:creator>
  <cp:lastModifiedBy>Пользователь</cp:lastModifiedBy>
  <cp:revision>12</cp:revision>
  <dcterms:created xsi:type="dcterms:W3CDTF">2020-02-03T15:06:52Z</dcterms:created>
  <dcterms:modified xsi:type="dcterms:W3CDTF">2020-02-18T10:03:54Z</dcterms:modified>
</cp:coreProperties>
</file>