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94" r:id="rId19"/>
    <p:sldId id="275" r:id="rId20"/>
    <p:sldId id="276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02536D60-883B-49CC-A310-C5136BA34157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94"/>
            <p14:sldId id="275"/>
            <p14:sldId id="276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53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0B-4EF4-8D6F-A88AE9CCFA2A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07-4072-A9E3-01251CD424A2}"/>
              </c:ext>
            </c:extLst>
          </c:dPt>
          <c:cat>
            <c:strRef>
              <c:f>Лист1!$A$2:$A$5</c:f>
              <c:strCache>
                <c:ptCount val="2"/>
                <c:pt idx="0">
                  <c:v>Хотят узнать о пустыни как можно больше.</c:v>
                </c:pt>
                <c:pt idx="1">
                  <c:v>Данная тема пока не интересна.</c:v>
                </c:pt>
              </c:strCache>
              <c:extLst xmlns:c16r2="http://schemas.microsoft.com/office/drawing/2015/06/chart"/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B-4EF4-8D6F-A88AE9CCFA2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63920482161954"/>
          <c:y val="0.88084480584573943"/>
          <c:w val="0.73601863002901269"/>
          <c:h val="0.11915519415426067"/>
        </c:manualLayout>
      </c:layout>
      <c:spPr>
        <a:solidFill>
          <a:schemeClr val="tx2">
            <a:lumMod val="60000"/>
            <a:lumOff val="4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B13F-22AF-4442-B517-D2E02A9A0793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A647-3669-423A-B203-55C9DC8C7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7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68427960-0994-4ADA-9F08-BAE3D8654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xmlns="" id="{71833E88-1FF6-4D2F-99BC-3EB191A8C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58"/>
            <a:ext cx="9144000" cy="7024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714356"/>
            <a:ext cx="7545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54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942313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Стрельбицкая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Горшенина А.Д.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4440ED-AB23-4CD5-846C-AB15D1148167}"/>
              </a:ext>
            </a:extLst>
          </p:cNvPr>
          <p:cNvSpPr txBox="1"/>
          <p:nvPr/>
        </p:nvSpPr>
        <p:spPr>
          <a:xfrm>
            <a:off x="604261" y="41789"/>
            <a:ext cx="8081393" cy="11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«Золотой петушок»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ГБОУ Самарской области средней общеобразовательной школы №2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п.г.т. Усть-Кинельский городского округа Кинель Самарской области</a:t>
            </a:r>
          </a:p>
          <a:p>
            <a:pPr marL="6350" marR="516890" indent="-6350" algn="ctr">
              <a:lnSpc>
                <a:spcPct val="107000"/>
              </a:lnSpc>
              <a:spcAft>
                <a:spcPts val="130"/>
              </a:spcAft>
              <a:tabLst>
                <a:tab pos="304800" algn="l"/>
              </a:tabLst>
            </a:pPr>
            <a:endParaRPr lang="ru-RU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C6A335-4FE9-4B23-8C96-0D82640B31E9}"/>
              </a:ext>
            </a:extLst>
          </p:cNvPr>
          <p:cNvSpPr txBox="1"/>
          <p:nvPr/>
        </p:nvSpPr>
        <p:spPr>
          <a:xfrm>
            <a:off x="910344" y="2132856"/>
            <a:ext cx="824277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516890" indent="-6350" algn="ctr">
              <a:lnSpc>
                <a:spcPct val="150000"/>
              </a:lnSpc>
              <a:spcAft>
                <a:spcPts val="130"/>
              </a:spcAft>
              <a:tabLst>
                <a:tab pos="304800" algn="l"/>
              </a:tabLs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Загадки пустыни»</a:t>
            </a:r>
            <a:endParaRPr lang="ru-RU" sz="4000" b="1" dirty="0">
              <a:solidFill>
                <a:srgbClr val="FF0000"/>
              </a:solidFill>
              <a:effectLst/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B082E2-8AD5-4DEF-BE9A-87257EC031FF}"/>
              </a:ext>
            </a:extLst>
          </p:cNvPr>
          <p:cNvSpPr txBox="1"/>
          <p:nvPr/>
        </p:nvSpPr>
        <p:spPr>
          <a:xfrm>
            <a:off x="1444557" y="1124744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окружной конкурс исследовательских работ и творческих проектов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– исследователь – 2022»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A4738E5-B2E7-411F-B6B7-FDA0503D0709}"/>
              </a:ext>
            </a:extLst>
          </p:cNvPr>
          <p:cNvSpPr txBox="1"/>
          <p:nvPr/>
        </p:nvSpPr>
        <p:spPr>
          <a:xfrm>
            <a:off x="6059194" y="4523851"/>
            <a:ext cx="308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Ралина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Зенина Есения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4797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6FE3F49-5BAF-4223-9645-0E7A642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E1C4ACC3-38C9-4C27-834E-05098F27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684678"/>
            <a:ext cx="3276542" cy="21733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08FA12EF-51AD-48D9-BDD0-36376FDE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4782646"/>
            <a:ext cx="3275856" cy="20753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же живет в пустыне?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верблюд не проваливается в песок?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976664" cy="15841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верблюда на подошве ног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специальная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подушка, и это помогает ему идти по песку 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проваливаясь</a:t>
            </a:r>
            <a:endParaRPr lang="ru-RU" sz="2800" b="1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6DC388A-F271-43DB-A24B-ADBA7DDA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8184" y="1556792"/>
            <a:ext cx="2483768" cy="15567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F8C959-2259-4C5B-A9C4-6A2A1F359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03965"/>
            <a:ext cx="4104456" cy="3554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701537-AD95-4AB1-AC09-507F276E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356992"/>
            <a:ext cx="410445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56" y="-2714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507288" cy="43064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5B4D6FA6-6232-4720-B481-FB7B1C74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4008" y="4005064"/>
            <a:ext cx="4499992" cy="28529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179019-38BF-4006-9F2B-80593FEC0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4608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0BD272C-0C72-46D7-953F-42085EE38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062245"/>
            <a:ext cx="4644008" cy="2795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растет в пустыне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7046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ОПЫТ № </a:t>
            </a:r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b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4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</a:t>
            </a:r>
            <a:r>
              <a:rPr lang="ru-RU" sz="24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растения в пустыни сохраняют влагу?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21168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накапливается и сохраняется влага в тех растениях, стебли и корни которых имеют пористую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A7D1E4-5472-400F-8848-067EDD9E2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861048"/>
            <a:ext cx="2915816" cy="2996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5653DB-40ED-48D0-8E8D-5603B7175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861048"/>
            <a:ext cx="3204355" cy="29969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AA1747-CE36-4E43-ACB8-B76457E96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298782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7686700" cy="40210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5800" b="1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3A6259E-E791-42CF-B17A-268A1F62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7154" y="2276872"/>
            <a:ext cx="4276846" cy="45811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C855EBDC-525C-41A8-9F34-98CD6BA4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276872"/>
            <a:ext cx="5355443" cy="45811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песчаные бури?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16" y="332656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3</a:t>
            </a:r>
            <a:b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 пустыне появляются барханы?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1"/>
            <a:ext cx="8640960" cy="252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барханы появляются в пустыни от ветра. Чем сильнее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выше барханы.  А когда бури в пустынях продолжаются очень долгое время , то появляются большие горы из песка – дюны.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AC689C-1918-474B-B8DB-9FBF8569B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4" y="3257599"/>
            <a:ext cx="3216224" cy="3514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264B30-41EC-4D09-B802-D9054EEAA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300450"/>
            <a:ext cx="3393219" cy="3600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EFD224-9F4E-4CAC-9E55-C8474F82E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7" y="3214748"/>
            <a:ext cx="2671798" cy="36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же в природе делается песок?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AD9EFE-6711-41D6-9D40-5BF809176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572000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B8EF4B-2387-427D-A4EF-D95E0E331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17932"/>
            <a:ext cx="4572000" cy="26400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51A810-887D-42EB-A1E6-3EFAA9BBD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556792"/>
            <a:ext cx="5824043" cy="2665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6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№ 4</a:t>
            </a:r>
            <a:br>
              <a:rPr lang="ru-RU" sz="27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берётся песок?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endParaRPr lang="ru-RU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вот так и в природе: ветер, вода разрушают камни, в результате чего и появляется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AAA8EE-C285-4089-AB9C-03BD68FB6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87054"/>
            <a:ext cx="3347864" cy="37709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1565D0F-11FD-465A-9F8B-32160EAA5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113584"/>
            <a:ext cx="2952328" cy="37444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05B95D-6BEA-4F4C-8B0A-8B65A80E7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091272"/>
            <a:ext cx="2843808" cy="376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5306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15370" cy="4572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0D4CDDE3-7CD4-44E4-AD4A-31559BDD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640" y="332656"/>
            <a:ext cx="7190184" cy="28803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3F30B9-9F3F-457B-AA15-A09A6923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640" y="3861048"/>
            <a:ext cx="7128792" cy="3207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9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ИССЛЕДОВАНИЯ :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15370" cy="3786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 – удивительные и красивые природные места на нашей планете со своими характерными особенностями. Представители животного и растительного мира пустынь хорошо приспособлены к среде обитания.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EC96E0-3D77-4D9A-900F-9628B0642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84984"/>
            <a:ext cx="5378841" cy="35730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1179019-38BF-4006-9F2B-80593FEC0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284984"/>
            <a:ext cx="543609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921648-210C-4BB3-93C1-60A2EE4C9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33056"/>
            <a:ext cx="4490824" cy="2924944"/>
          </a:xfrm>
          <a:prstGeom prst="rect">
            <a:avLst/>
          </a:prstGeom>
        </p:spPr>
      </p:pic>
      <p:pic>
        <p:nvPicPr>
          <p:cNvPr id="6" name="Содержимое 5">
            <a:extLst>
              <a:ext uri="{FF2B5EF4-FFF2-40B4-BE49-F238E27FC236}">
                <a16:creationId xmlns:a16="http://schemas.microsoft.com/office/drawing/2014/main" xmlns="" id="{FCD4BB3E-99F5-40F0-8CF5-1D7B0A59E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933056"/>
            <a:ext cx="4644008" cy="2924944"/>
          </a:xfrm>
          <a:prstGeom prst="rect">
            <a:avLst/>
          </a:prstGeom>
        </p:spPr>
      </p:pic>
      <p:pic>
        <p:nvPicPr>
          <p:cNvPr id="20482" name="Picture 2" descr="В июле этого года мы проводили краткосрочный проект &amp;quot;Познавая мир&amp;quot..."/>
          <p:cNvPicPr>
            <a:picLocks noChangeAspect="1" noChangeArrowheads="1"/>
          </p:cNvPicPr>
          <p:nvPr/>
        </p:nvPicPr>
        <p:blipFill>
          <a:blip r:embed="rId5" cstate="print"/>
          <a:srcRect r="1752" b="8762"/>
          <a:stretch>
            <a:fillRect/>
          </a:stretch>
        </p:blipFill>
        <p:spPr bwMode="auto">
          <a:xfrm>
            <a:off x="4572000" y="1196752"/>
            <a:ext cx="4572000" cy="2780928"/>
          </a:xfrm>
          <a:prstGeom prst="rect">
            <a:avLst/>
          </a:prstGeom>
          <a:noFill/>
        </p:spPr>
      </p:pic>
      <p:pic>
        <p:nvPicPr>
          <p:cNvPr id="20484" name="Picture 4" descr="песок для детских песочниц.jpg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4572000" cy="275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0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9E2F3A-681B-4106-8C07-BCFEFEBD5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24"/>
            <a:ext cx="8229600" cy="526893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 Пустыня» в уголке природы.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« Красота пустыни»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D28312-DFB2-4129-99B7-BAC232C30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561" y="1723187"/>
            <a:ext cx="4716016" cy="3537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167D8D-7E29-4849-95F5-889F6037D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85" y="4982175"/>
            <a:ext cx="2461394" cy="18460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32F8F5-CF5A-4799-998D-D1E5BFA2C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065" y="5127022"/>
            <a:ext cx="2461395" cy="17647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A256D8-3A9C-4CD4-9698-0EF3EABEC3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1" y="1759136"/>
            <a:ext cx="4415039" cy="33112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323CA1-7DDC-4C76-836E-0D9F14BDF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619" y="5045750"/>
            <a:ext cx="2461394" cy="1846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9EF6323-41D8-4F20-8A67-0631A25A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44" y="1349108"/>
            <a:ext cx="7670112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2204864"/>
          </a:xfrm>
        </p:spPr>
        <p:txBody>
          <a:bodyPr>
            <a:normAutofit/>
          </a:bodyPr>
          <a:lstStyle/>
          <a:p>
            <a:pPr algn="just"/>
            <a:r>
              <a:rPr lang="ru-RU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ЦЕЛЬ: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о песке и о местах, где его очень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- о пустынях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91AFE9F-0E63-4D65-A57A-FD8E5D6DD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  <a:r>
              <a:rPr lang="ru-RU" sz="40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АДАЧИ :</a:t>
            </a:r>
            <a: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природные условия пустыни;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больше знаний о свойствах песка;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макет природной зоны « Пустыня» для уголка природы в нашей группе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3843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58C2E0-D0DD-48EB-A6D3-690ED0920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420888"/>
            <a:ext cx="9144000" cy="443711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786210"/>
          </a:xfrm>
        </p:spPr>
        <p:txBody>
          <a:bodyPr>
            <a:normAutofit/>
          </a:bodyPr>
          <a:lstStyle/>
          <a:p>
            <a:pPr algn="l"/>
            <a:r>
              <a:rPr lang="ru-RU" sz="27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ГИПОТЕЗА: </a:t>
            </a:r>
            <a:r>
              <a:rPr lang="ru-RU" sz="27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м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предположили, что пустыня – это не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пусто.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 - это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sz="27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700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" y="0"/>
            <a:ext cx="9144001" cy="7286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МЕТОДЫ ИССЛЕДОВАНИЯ:</a:t>
            </a:r>
            <a: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355699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родителей, воспитателей, детей и анализ результатов.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чтение познавательной и художественной литературы о пустынях, в том числе и в сети интернет.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и эксперименты, наблюдения.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пустыни своими руками.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(выставка рисунков)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10" descr="http://www.100book.ru/b2075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648" cy="1520620"/>
          </a:xfrm>
          <a:prstGeom prst="rect">
            <a:avLst/>
          </a:prstGeom>
          <a:noFill/>
        </p:spPr>
      </p:pic>
      <p:pic>
        <p:nvPicPr>
          <p:cNvPr id="6" name="Picture 4" descr="http://storiatech.ru/wa-data/public/shop/products/59/63/26359/images/1902/1902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2199" y="0"/>
            <a:ext cx="1411801" cy="1556792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AAA8EE-C285-4089-AB9C-03BD68FB6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6" t="57286" r="17207" b="10251"/>
          <a:stretch>
            <a:fillRect/>
          </a:stretch>
        </p:blipFill>
        <p:spPr>
          <a:xfrm>
            <a:off x="2627784" y="5805264"/>
            <a:ext cx="2770190" cy="15121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AAA8EE-C285-4089-AB9C-03BD68FB66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37" t="10978" r="-2151" b="48922"/>
          <a:stretch>
            <a:fillRect/>
          </a:stretch>
        </p:blipFill>
        <p:spPr>
          <a:xfrm>
            <a:off x="5364088" y="5805264"/>
            <a:ext cx="2232248" cy="1512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7167D8D-7E29-4849-95F5-889F6037D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1" y="5805264"/>
            <a:ext cx="1691680" cy="1476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A256D8-3A9C-4CD4-9698-0EF3EABEC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05264"/>
            <a:ext cx="2699792" cy="155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3754760" cy="1066130"/>
          </a:xfrm>
        </p:spPr>
        <p:txBody>
          <a:bodyPr>
            <a:normAutofit fontScale="90000"/>
          </a:bodyPr>
          <a:lstStyle/>
          <a:p>
            <a:r>
              <a:rPr lang="ru-RU" sz="40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ОПРОС:</a:t>
            </a:r>
            <a: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EFB9F2-937F-4E49-B5B5-1BD658B64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641" y="0"/>
            <a:ext cx="5512359" cy="4653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54634C-DB70-4BD4-8EDA-253F59B01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8849"/>
            <a:ext cx="5642953" cy="4309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РЕЗУЛЬТАТ ОПРОСА:</a:t>
            </a:r>
            <a: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2D8F5AFD-742D-4D7D-9934-8401ABAB4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300428"/>
              </p:ext>
            </p:extLst>
          </p:nvPr>
        </p:nvGraphicFramePr>
        <p:xfrm>
          <a:off x="464990" y="1196752"/>
          <a:ext cx="8363272" cy="55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ucy;&amp;scy;&amp;tcy;&amp;ycy;&amp;ncy;&amp;yacy; &amp;ZHcy;&amp;icy;&amp;vcy;&amp;ocy;&amp;tcy;&amp;ncy;&amp;ycy;&amp;iecy; - &amp;Kcy;&amp;acy;&amp;rcy;&amp;tcy;&amp;icy;&amp;ncy;&amp;kcy;&amp;acy; 4618/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4000" b="1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ХОД  ИССЛЕДОВАНИЯ:</a:t>
            </a:r>
            <a:r>
              <a:rPr lang="ru-RU" b="1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7"/>
            <a:ext cx="7812360" cy="201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653C822-15D8-4592-BA3B-2F32E104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1844824"/>
            <a:ext cx="4211960" cy="32403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A1DCAFBC-CB0C-4C1B-B223-6A6A76B1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5976" y="5085185"/>
            <a:ext cx="2314599" cy="1772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AB7D5082-086B-4BE9-B045-62F00752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0232" y="5085184"/>
            <a:ext cx="2494174" cy="1808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A7709FD-36F0-4371-A915-E1F58D15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085184"/>
            <a:ext cx="2048034" cy="17728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E4C955-8A3A-48D6-9996-FB7A39BEAD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4930985" cy="324036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66FE3F49-5BAF-4223-9645-0E7A642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79712" y="5085184"/>
            <a:ext cx="2376264" cy="17728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339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АКТУАЛЬНОСТЬ</vt:lpstr>
      <vt:lpstr>ЦЕЛЬ: расширить свои знания о песке и о местах, где его очень  много - о пустынях</vt:lpstr>
      <vt:lpstr>ЗАДАЧИ : </vt:lpstr>
      <vt:lpstr>ГИПОТЕЗА: мы предположили, что пустыня – это не значит пусто.  Пустыни - это интересные места на планете Земля </vt:lpstr>
      <vt:lpstr>МЕТОДЫ ИССЛЕДОВАНИЯ: </vt:lpstr>
      <vt:lpstr>ОПРОС: </vt:lpstr>
      <vt:lpstr>РЕЗУЛЬТАТ ОПРОСА: </vt:lpstr>
      <vt:lpstr>ХОД  ИССЛЕДОВАНИЯ: </vt:lpstr>
      <vt:lpstr>Слайд 10</vt:lpstr>
      <vt:lpstr>ОПЫТ №1 Почему верблюд не проваливается в песок?</vt:lpstr>
      <vt:lpstr> </vt:lpstr>
      <vt:lpstr>ОПЫТ № 2 Как растения в пустыни сохраняют влагу?</vt:lpstr>
      <vt:lpstr>Слайд 14</vt:lpstr>
      <vt:lpstr>ОПЫТ № 3 Как в пустыне появляются барханы? </vt:lpstr>
      <vt:lpstr> </vt:lpstr>
      <vt:lpstr>Опыт № 4 Откуда берётся песок? </vt:lpstr>
      <vt:lpstr> </vt:lpstr>
      <vt:lpstr>ВЫВОД ИССЛЕДОВАНИЯ : </vt:lpstr>
      <vt:lpstr>ПРАКТИЧЕСКАЯ ЗНАЧИМОСТЬ.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USER7</cp:lastModifiedBy>
  <cp:revision>61</cp:revision>
  <dcterms:created xsi:type="dcterms:W3CDTF">2015-04-18T09:59:50Z</dcterms:created>
  <dcterms:modified xsi:type="dcterms:W3CDTF">2022-12-15T07:01:48Z</dcterms:modified>
</cp:coreProperties>
</file>