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23456-1A37-43BF-B2C0-4DAA9B2953F5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A9761-6A61-4ACC-8AF7-91E3EFDBF9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 ДС «Золотой петушок» ГБОУ СОШ №2 </a:t>
            </a:r>
            <a:b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п.г.т. </a:t>
            </a:r>
            <a:r>
              <a:rPr lang="ru-RU" sz="2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Усть-Кинельский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143380"/>
            <a:ext cx="7854696" cy="642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/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Педагог-психолог Сергеева Т.Ю.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071678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ТЕМА: ОСОБЕННОСТИ КОРРЕКЦИОННО-РАЗВИВАЮЩЕЙ РАБОТЫ С ДЕТЬМИ С УО (УМСТВЕННОЙ ОТСТАЛОСТЬЮ)</a:t>
            </a:r>
            <a:r>
              <a:rPr lang="en-US" sz="2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800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рабочей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     Сформировано представление о самом себе, овладевают элементарными навыками для выстраивания адекватной системы, положительных личностных оценок, позитивного отношения к себе.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Сотрудничают со взрослыми и сверстниками, овладевают навыком продуктивного взаимодействия в процессе совместной деятельности.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Сформировано адекватное восприятие окружающих предметов и явлений.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Положительно относятся к предметам живой и неживой природы. Заложены первоначальные экологические мироощущения.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Выработаны нравственные отношения к позитивным национальным традициям и общечеловеческим ценностям.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 Формируются </a:t>
            </a:r>
            <a:r>
              <a:rPr lang="ru-RU" dirty="0" err="1" smtClean="0">
                <a:solidFill>
                  <a:schemeClr val="tx2"/>
                </a:solidFill>
              </a:rPr>
              <a:t>перцептивные</a:t>
            </a:r>
            <a:r>
              <a:rPr lang="ru-RU" dirty="0" smtClean="0">
                <a:solidFill>
                  <a:schemeClr val="tx2"/>
                </a:solidFill>
              </a:rPr>
              <a:t> действия (рассматривания, выслушивания, ощупывания). Начинают овладевать системой сенсорных эталонов. Соединяют сенсорный опыт со словом.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рабочей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Начинают усваивать количественные и качественные отношения между предметами, сопоставлять предметы по форме, величине, пространственному расположению и по количеству.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У детей формируется представление о различных предметах и явлениях окружающей действительности, о человеке, видах его деятельности и взаимодействия с природой.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Развивается речь и коммуникативные способности во всех видах детской деятельности, в повседневной жизни, в процессе общения с членами семьи, со взрослыми, сверстниками.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Развивается мелкая моторика, сформировано хватание, выделение каждого пальца, выработана согласованность действий обеих рук, определена ведущая рука.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Дети интересуются игрушками, могут выполнять предметно - игровые действия, начинают играть со сверстниками.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трех «нет» в работе с детьми с УО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Не унижать и не сравнивать в негативном ключе умственно отсталого ребенка с другими детьми. </a:t>
            </a:r>
            <a:r>
              <a:rPr lang="ru-RU" dirty="0" smtClean="0">
                <a:solidFill>
                  <a:schemeClr val="tx2"/>
                </a:solidFill>
              </a:rPr>
              <a:t>Так как ребенок понимает, что о нем говорят или что с ним делают.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Не опускать руки</a:t>
            </a:r>
            <a:r>
              <a:rPr lang="ru-RU" dirty="0" smtClean="0">
                <a:solidFill>
                  <a:schemeClr val="tx2"/>
                </a:solidFill>
              </a:rPr>
              <a:t>. Необходимо создавать среду, в которой он попробует разные новые действия, воспитатель познакомит его с ними. Это будет развивать его умения, и обогащать его жизнь.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Не стыдить. </a:t>
            </a:r>
            <a:r>
              <a:rPr lang="ru-RU" dirty="0" smtClean="0">
                <a:solidFill>
                  <a:schemeClr val="tx2"/>
                </a:solidFill>
              </a:rPr>
              <a:t>Такой ребенок не может усилием воли или под влиянием этого чувства стать умнее, выполнить задание правильно или быстрее понять педагога.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«да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работе с детьми с УО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Давать много заданий на развитие мелкой моторики и восприятия. </a:t>
            </a:r>
            <a:r>
              <a:rPr lang="ru-RU" dirty="0" smtClean="0">
                <a:solidFill>
                  <a:schemeClr val="tx2"/>
                </a:solidFill>
              </a:rPr>
              <a:t>С сенсорной стимуляции начинается стимуляция психического развития.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Наблюдайте за ребенком, фиксируйте динамику его эмоций, </a:t>
            </a:r>
            <a:r>
              <a:rPr lang="ru-RU" b="1" dirty="0" err="1" smtClean="0">
                <a:solidFill>
                  <a:schemeClr val="tx2"/>
                </a:solidFill>
              </a:rPr>
              <a:t>когниции</a:t>
            </a:r>
            <a:r>
              <a:rPr lang="ru-RU" b="1" dirty="0" smtClean="0">
                <a:solidFill>
                  <a:schemeClr val="tx2"/>
                </a:solidFill>
              </a:rPr>
              <a:t>, мотивации и поведения. </a:t>
            </a:r>
            <a:r>
              <a:rPr lang="ru-RU" dirty="0" smtClean="0">
                <a:solidFill>
                  <a:schemeClr val="tx2"/>
                </a:solidFill>
              </a:rPr>
              <a:t>Любой прогресс по каждому из этих показателей – это большой шаг в развитии ребенка.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Подкреплять </a:t>
            </a:r>
            <a:r>
              <a:rPr lang="ru-RU" b="1" dirty="0" smtClean="0">
                <a:solidFill>
                  <a:schemeClr val="tx2"/>
                </a:solidFill>
              </a:rPr>
              <a:t>положительные действия и умения важные для ребенка. </a:t>
            </a:r>
            <a:r>
              <a:rPr lang="ru-RU" dirty="0" smtClean="0">
                <a:solidFill>
                  <a:schemeClr val="tx2"/>
                </a:solidFill>
              </a:rPr>
              <a:t>Это помогает закрепить у него необходимые качества и навыки. Поэтому хвалите, проявляйте внимание, демонстрируйте радость и гордость за его достижения или действия.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oolsen.ru/wp-content/uploads/2021/06/13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coolsen.ru/wp-content/uploads/2021/06/13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coolsen.ru/wp-content/uploads/2021/06/13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coolsen.ru/wp-content/uploads/2021/06/13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otkritko.ru/uploads/files/spasibo-za-vnimanije-kartinka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умственной отсталости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43840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Умственная отсталость (УО) или олигофрения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— это состояние, характеризующееся нарушениями психического развития в интеллектуальной, познавательной, эмоциональной и других сферах психики и приводящее к социальной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Проявляется в первую очередь в отношении интеллекта, также в  отношении эмоций,  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воли, речи и </a:t>
            </a:r>
            <a:r>
              <a:rPr lang="ru-RU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моторики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https://logopedia-spb.ru/wp-content/uploads/10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https://logopedia-spb.ru/wp-content/uploads/10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https://logopedia-spb.ru/wp-content/uploads/10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https://logopedia-spb.ru/wp-content/uploads/10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6" name="Picture 10" descr="https://medaboutme.ru/upload/iblock/1ce/shutterstock_529952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929198"/>
            <a:ext cx="2559926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29264"/>
            <a:ext cx="7854696" cy="642942"/>
          </a:xfrm>
        </p:spPr>
        <p:txBody>
          <a:bodyPr>
            <a:normAutofit/>
          </a:bodyPr>
          <a:lstStyle/>
          <a:p>
            <a:endParaRPr lang="ru-RU" sz="2400" b="1" dirty="0" smtClean="0">
              <a:ln/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71480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0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УО возникает под действием следующих факторов</a:t>
            </a:r>
            <a:endParaRPr lang="ru-RU" sz="3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71612"/>
            <a:ext cx="80010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наследственных, генетических, хромосомных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— врождённые нарушения обмена веществ, синдром Дауна, Тернера, </a:t>
            </a:r>
            <a:r>
              <a:rPr lang="ru-RU" sz="28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Клайнфельтера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и другие;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внешних вредных внутриутробных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— алкогольное поражение, различные внутриутробные инфекции;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послеродовых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— асфиксия, черепно-мозговая травма, инфекции.</a:t>
            </a:r>
          </a:p>
          <a:p>
            <a:pPr algn="just"/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5000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Причины и распространенность</a:t>
            </a:r>
            <a:endParaRPr lang="ru-RU" sz="3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854696" cy="250033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Большой диапазон причин возникновения УО делает невозможным выделение какой-либо конкретной патогенетической закономерности. Однако во всех этих случаях ввиду различных механизмов возникают необратимые повреждения головного мозга, или наблюдается изначальное недоразвитие, неправильная структура и объём мозга.</a:t>
            </a:r>
          </a:p>
          <a:p>
            <a:pPr algn="just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Распространённость патологии в разных странах варьируется от 0,3% до 3%. </a:t>
            </a:r>
            <a:r>
              <a:rPr lang="ru-RU" sz="2400" dirty="0" smtClean="0">
                <a:solidFill>
                  <a:schemeClr val="bg2"/>
                </a:solidFill>
              </a:rPr>
              <a:t>Из них на долю людей с лёгкой УО приходится примерно 70-90%, на долю людей со средней и тяжёлой степенью тяжести — 10-30%, и только 0,1% больных страдают крайне тяжёлой степенью УО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71678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Симптомы умственной отсталости  (олигофрении)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Следует понимать, что УО — это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только состояние интеллектуальной слабости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Она является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комплексом патологий психики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который включает: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недоразвитие в эмоционально-волевой сфере — эмоциональная лабильность, агрессивность,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гипобулия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(снижение воли),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гипотимия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(стойкое ухудшение настроения), безынициативность и другое;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недостаточность абстрактного мышления — конкретизация, неспособность к обобщению;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нарушения внимания и памяти — повышенная отвлекаемость, плохая кратковременная память;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с речью;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трудности с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обучаемостью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социализации.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коррекционно-развивающей работы с детьми с УО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85992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научно-обоснованная организации коррекционно-педагогического процесса с едиными требованиями к ребенку с целью своевременной коррекции речевых, сенсорных, умственных, моторных нарушений,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профилактики последующей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школьной неуспеваемости, социальной адаптации в условиях ДОУ.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комплексного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медико-психолого-педагогического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изучения ребенка с целью его реабилитации.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блока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изучение качественных особенностей психологического развития ребенка;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выявление «уровня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(степени владения знаниями, умениями и навыками в соответствии с возрастными возможностями);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определение характера динамики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определение эффективности реализации индивидуальной программы развития ребенка.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54212" y="535672"/>
            <a:ext cx="5618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 fontAlgn="base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Диагностический блок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Коррекционно-развивающий блок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20000"/>
          </a:bodyPr>
          <a:lstStyle/>
          <a:p>
            <a:pPr algn="just" fontAlgn="base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компенсаторных механизмов становления деятельности ребенка, преодоление и предупреждение вторичных отклонений.</a:t>
            </a:r>
          </a:p>
          <a:p>
            <a:pPr algn="just" fontAlgn="base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блока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и коррекция недостатков эмоционально-волевой сферы и формирующейся личности;</a:t>
            </a:r>
          </a:p>
          <a:p>
            <a:pPr algn="just" fontAlgn="base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коррекция познавательной деятельности и целенаправленное формирование высших психических функций;</a:t>
            </a:r>
          </a:p>
          <a:p>
            <a:pPr algn="just" fontAlgn="base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речи, коммуникативной деятельности и коррекция их недостатков;</a:t>
            </a:r>
          </a:p>
          <a:p>
            <a:pPr algn="just" fontAlgn="base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ведущих видов деятельности;</a:t>
            </a:r>
          </a:p>
          <a:p>
            <a:pPr algn="just" fontAlgn="base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у детей способов ориентировки в окружающей действительности.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Воспитательно-образовательный блок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Становление нравственных основ личности, социально- приемлемого поведения в обществе. Развитие ориентировочной и познавательной деятельности, укрепление взаимосвязи между основными компонентами мыслительной деятельности.</a:t>
            </a:r>
          </a:p>
          <a:p>
            <a:pPr algn="just" fontAlgn="base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блока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социально-нравственное развитие;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познавательное развитие;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эстетическое развитие;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формирование и развитие основных видов деятельности детей дошкольного возраста для каждого периода.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0B050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750</TotalTime>
  <Words>582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СП ДС «Золотой петушок» ГБОУ СОШ №2  п.г.т. Усть-Кинельский</vt:lpstr>
      <vt:lpstr>Понятие умственной отсталости</vt:lpstr>
      <vt:lpstr>Слайд 3</vt:lpstr>
      <vt:lpstr>Причины и распространенность</vt:lpstr>
      <vt:lpstr>Симптомы умственной отсталости  (олигофрении) </vt:lpstr>
      <vt:lpstr>Цель коррекционно-развивающей работы с детьми с УО</vt:lpstr>
      <vt:lpstr> </vt:lpstr>
      <vt:lpstr>Коррекционно-развивающий блок </vt:lpstr>
      <vt:lpstr>Воспитательно-образовательный блок </vt:lpstr>
      <vt:lpstr>Планируемые результаты освоения рабочей программы </vt:lpstr>
      <vt:lpstr>Планируемые результаты освоения рабочей программы</vt:lpstr>
      <vt:lpstr>Правило трех «нет» в работе с детьми с УО</vt:lpstr>
      <vt:lpstr>Правило трех «да» в работе с детьми с УО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 ДС «Золотой петушок» ГБОУ СОШ №2  п.г.т. Усть-Кинельский</dc:title>
  <dc:creator>DELL</dc:creator>
  <cp:lastModifiedBy>DELL</cp:lastModifiedBy>
  <cp:revision>69</cp:revision>
  <dcterms:created xsi:type="dcterms:W3CDTF">2022-09-02T07:10:02Z</dcterms:created>
  <dcterms:modified xsi:type="dcterms:W3CDTF">2022-09-06T13:59:19Z</dcterms:modified>
</cp:coreProperties>
</file>