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E152-0C1A-42CD-822D-3FF9CED3E2D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0346-29ED-4C87-B1FE-D8DD85264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8463123_2-phonoteka_org-p-fon-zheleznaya-dorog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8637"/>
            <a:ext cx="9144000" cy="5800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Железнодорожные профессии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«Почемучки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Усик Н.И.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постройки ж/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местнос</a:t>
            </a:r>
            <a:r>
              <a:rPr lang="ru-RU" sz="2800" dirty="0" smtClean="0"/>
              <a:t>ти</a:t>
            </a:r>
            <a:endParaRPr lang="ru-RU" sz="2800" dirty="0"/>
          </a:p>
        </p:txBody>
      </p:sp>
      <p:pic>
        <p:nvPicPr>
          <p:cNvPr id="3" name="Рисунок 2" descr="IMG_20230210_093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056784" cy="5292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железнодорожного полотна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10_093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20080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628800"/>
            <a:ext cx="3816424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_20230210_093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24395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подвижного состава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10_093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88432" cy="5184576"/>
          </a:xfrm>
          <a:prstGeom prst="rect">
            <a:avLst/>
          </a:prstGeom>
        </p:spPr>
      </p:pic>
      <p:pic>
        <p:nvPicPr>
          <p:cNvPr id="4" name="Рисунок 3" descr="IMG_20230210_093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9219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Прокладывание железной дороги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10_093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996444" cy="5328592"/>
          </a:xfrm>
          <a:prstGeom prst="rect">
            <a:avLst/>
          </a:prstGeom>
        </p:spPr>
      </p:pic>
      <p:pic>
        <p:nvPicPr>
          <p:cNvPr id="4" name="Рисунок 3" descr="IMG_20230210_09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1502" y="1340768"/>
            <a:ext cx="388843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1417638"/>
            <a:ext cx="1728192" cy="2155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_20230210_094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12427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Железная дорога готова УРА!!!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0210_094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020272" cy="5265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5652120" cy="3179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прошлого</a:t>
            </a:r>
            <a:endParaRPr lang="ru-RU" dirty="0"/>
          </a:p>
        </p:txBody>
      </p:sp>
      <p:pic>
        <p:nvPicPr>
          <p:cNvPr id="4" name="Содержимое 3" descr="1588571622_dlja-passazhirov-dilizhansa-na-dikom-zapade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23528" y="1196752"/>
            <a:ext cx="4037228" cy="2625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Нижнем Тагиле был построен первый русский  паровоз, его построили отец и сын Черепановы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рельсовая чугунная дорога была построена на Алтае инженером Фроловым П.К.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749527" cy="434397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01008"/>
            <a:ext cx="4905375" cy="3095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Современные поезда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4029728" cy="2771403"/>
          </a:xfrm>
          <a:prstGeom prst="rect">
            <a:avLst/>
          </a:prstGeom>
        </p:spPr>
      </p:pic>
      <p:pic>
        <p:nvPicPr>
          <p:cNvPr id="4" name="Рисунок 3" descr="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340768"/>
            <a:ext cx="425591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se-o-zheleznodorozhnyh-professiya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007339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Железнодорожные профессии: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 вагонов,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путейцы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245926" cy="2812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Диспетчер, проводник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5038725" cy="3314700"/>
          </a:xfrm>
          <a:prstGeom prst="rect">
            <a:avLst/>
          </a:prstGeom>
        </p:spPr>
      </p:pic>
      <p:pic>
        <p:nvPicPr>
          <p:cNvPr id="4" name="Рисунок 3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Машинист электровоза,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инженер железнодорожных путей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se-o-zheleznodorozhnyh-professiyah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340768"/>
            <a:ext cx="4610661" cy="2592288"/>
          </a:xfrm>
          <a:prstGeom prst="rect">
            <a:avLst/>
          </a:prstGeom>
        </p:spPr>
      </p:pic>
      <p:pic>
        <p:nvPicPr>
          <p:cNvPr id="4" name="Рисунок 3" descr="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12976"/>
            <a:ext cx="496252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играем в железнодорожные профессии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10_09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921900" cy="5229200"/>
          </a:xfrm>
          <a:prstGeom prst="rect">
            <a:avLst/>
          </a:prstGeom>
        </p:spPr>
      </p:pic>
      <p:pic>
        <p:nvPicPr>
          <p:cNvPr id="4" name="Рисунок 3" descr="IMG_20230210_092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867894" cy="5157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Железнодорожные профессии</vt:lpstr>
      <vt:lpstr>Транспорт прошлого</vt:lpstr>
      <vt:lpstr>Слайд 3</vt:lpstr>
      <vt:lpstr>Первая рельсовая чугунная дорога была построена на Алтае инженером Фроловым П.К.</vt:lpstr>
      <vt:lpstr>Современные поезда</vt:lpstr>
      <vt:lpstr>Железнодорожные профессии: составитель вагонов, путейцы</vt:lpstr>
      <vt:lpstr>Диспетчер, проводник</vt:lpstr>
      <vt:lpstr>Машинист электровоза,  инженер железнодорожных путей</vt:lpstr>
      <vt:lpstr>Мы играем в железнодорожные профессии</vt:lpstr>
      <vt:lpstr>План постройки ж/д на местности</vt:lpstr>
      <vt:lpstr>Изготовление железнодорожного полотна</vt:lpstr>
      <vt:lpstr>Слайд 12</vt:lpstr>
      <vt:lpstr>Изготовление подвижного состава</vt:lpstr>
      <vt:lpstr>Прокладывание железной дороги</vt:lpstr>
      <vt:lpstr>Слайд 15</vt:lpstr>
      <vt:lpstr>Железная дорога готова УРА!!!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Железнодорожные профессии</dc:title>
  <dc:creator>Александр</dc:creator>
  <cp:lastModifiedBy>Александр</cp:lastModifiedBy>
  <cp:revision>8</cp:revision>
  <dcterms:created xsi:type="dcterms:W3CDTF">2023-02-04T15:58:06Z</dcterms:created>
  <dcterms:modified xsi:type="dcterms:W3CDTF">2023-03-04T14:47:00Z</dcterms:modified>
</cp:coreProperties>
</file>