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handoutMasterIdLst>
    <p:handoutMasterId r:id="rId22"/>
  </p:handout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6" r:id="rId9"/>
    <p:sldId id="269" r:id="rId10"/>
    <p:sldId id="284" r:id="rId11"/>
    <p:sldId id="270" r:id="rId12"/>
    <p:sldId id="271" r:id="rId13"/>
    <p:sldId id="272" r:id="rId14"/>
    <p:sldId id="276" r:id="rId15"/>
    <p:sldId id="288" r:id="rId16"/>
    <p:sldId id="277" r:id="rId17"/>
    <p:sldId id="285" r:id="rId18"/>
    <p:sldId id="286" r:id="rId19"/>
    <p:sldId id="281" r:id="rId20"/>
    <p:sldId id="287" r:id="rId21"/>
  </p:sldIdLst>
  <p:sldSz cx="9144000" cy="6858000" type="screen4x3"/>
  <p:notesSz cx="6748463" cy="99091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620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4334" cy="4954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2567" y="0"/>
            <a:ext cx="2924334" cy="4954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F60CF-C84C-4D52-B987-43DA4DA2DD5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11996"/>
            <a:ext cx="2924334" cy="4954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2567" y="9411996"/>
            <a:ext cx="2924334" cy="4954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5BD51-DF3D-4C46-934E-219AC09313D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571876"/>
            <a:ext cx="78007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«</a:t>
            </a:r>
            <a:r>
              <a:rPr lang="ru-RU" sz="3600" b="1" cap="none" spc="0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ПЕРЕПРАВА, </a:t>
            </a:r>
            <a:r>
              <a:rPr lang="ru-RU" sz="3600" b="1" cap="none" spc="0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ПЕРЕПРАВА.</a:t>
            </a:r>
            <a:endParaRPr lang="ru-RU" sz="3600" b="1" cap="none" spc="0" dirty="0" smtClean="0">
              <a:ln>
                <a:solidFill>
                  <a:schemeClr val="tx1"/>
                </a:solidFill>
              </a:ln>
              <a:solidFill>
                <a:schemeClr val="accent3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БЕРЕГ ЛЕВЫЙ, </a:t>
            </a:r>
            <a:r>
              <a:rPr lang="ru-RU" sz="3600" b="1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БЕРЕГ </a:t>
            </a:r>
            <a:r>
              <a:rPr lang="ru-RU" sz="3600" b="1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ПРАВЫЙ.</a:t>
            </a:r>
            <a:r>
              <a:rPr lang="ru-RU" sz="3600" b="1" cap="none" spc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»</a:t>
            </a:r>
            <a:endParaRPr lang="ru-RU" sz="3600" b="1" cap="none" spc="0" dirty="0">
              <a:ln>
                <a:solidFill>
                  <a:schemeClr val="tx1"/>
                </a:solidFill>
              </a:ln>
              <a:solidFill>
                <a:schemeClr val="accent3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7224" y="214290"/>
            <a:ext cx="746839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Структурное подразделение детский сад «Золотой петушок»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ГБОУ Самарской области средней общеобразовательной школы №2 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п.г.т. Усть-Кинельский городского округа </a:t>
            </a:r>
            <a:r>
              <a:rPr lang="ru-RU" altLang="ru-RU" b="1" dirty="0" err="1" smtClean="0">
                <a:latin typeface="Times New Roman" pitchFamily="18" charset="0"/>
                <a:cs typeface="Times New Roman" pitchFamily="18" charset="0"/>
              </a:rPr>
              <a:t>Кинель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Самарской области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Конкурс исследовательских работ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« Я-исследователь-2021»  </a:t>
            </a:r>
            <a:endParaRPr lang="en-US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Руководители:    Головкина Татьяна Александровна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Мусина Миннигель </a:t>
            </a:r>
            <a:r>
              <a:rPr lang="ru-RU" altLang="ru-RU" b="1" dirty="0" err="1" smtClean="0">
                <a:latin typeface="Times New Roman" pitchFamily="18" charset="0"/>
                <a:cs typeface="Times New Roman" pitchFamily="18" charset="0"/>
              </a:rPr>
              <a:t>Масхутовна</a:t>
            </a:r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Авторы:  Головкин Андрей, Кротова Варвара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347864" y="5013176"/>
            <a:ext cx="2444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ФОТО ПЛОТ Плывет</a:t>
            </a:r>
            <a:endParaRPr lang="ru-RU" dirty="0"/>
          </a:p>
        </p:txBody>
      </p:sp>
      <p:pic>
        <p:nvPicPr>
          <p:cNvPr id="5" name="Рисунок 4" descr="изображение_viber_2021-11-07_12-57-13-526.jpg"/>
          <p:cNvPicPr>
            <a:picLocks noChangeAspect="1"/>
          </p:cNvPicPr>
          <p:nvPr/>
        </p:nvPicPr>
        <p:blipFill>
          <a:blip r:embed="rId2"/>
          <a:srcRect b="9090"/>
          <a:stretch>
            <a:fillRect/>
          </a:stretch>
        </p:blipFill>
        <p:spPr>
          <a:xfrm>
            <a:off x="2214546" y="4714860"/>
            <a:ext cx="5110958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143108" y="2857496"/>
            <a:ext cx="3822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Секция:    Техническое творчество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95536" y="620688"/>
            <a:ext cx="46344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ОБЪЕКТ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ИССЛЕДОВАНИЯ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7224" y="2214554"/>
            <a:ext cx="46344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ПРЕДМЕТ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ИССЛЕДОВАНИЯ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изображение_viber_2021-11-07_13-15-13-040.jpg"/>
          <p:cNvPicPr>
            <a:picLocks noChangeAspect="1"/>
          </p:cNvPicPr>
          <p:nvPr/>
        </p:nvPicPr>
        <p:blipFill>
          <a:blip r:embed="rId2" cstate="print"/>
          <a:srcRect l="23611" r="12500" b="7291"/>
          <a:stretch>
            <a:fillRect/>
          </a:stretch>
        </p:blipFill>
        <p:spPr>
          <a:xfrm>
            <a:off x="6143636" y="0"/>
            <a:ext cx="2428892" cy="3300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_viber_2021-11-07_13-05-02-229.jpg"/>
          <p:cNvPicPr>
            <a:picLocks noChangeAspect="1"/>
          </p:cNvPicPr>
          <p:nvPr/>
        </p:nvPicPr>
        <p:blipFill>
          <a:blip r:embed="rId3" cstate="print"/>
          <a:srcRect l="4166" t="59375" r="6944" b="5208"/>
          <a:stretch>
            <a:fillRect/>
          </a:stretch>
        </p:blipFill>
        <p:spPr>
          <a:xfrm>
            <a:off x="214282" y="4429132"/>
            <a:ext cx="4034145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_viber_2021-11-07_14-01-32-984.jpg"/>
          <p:cNvPicPr>
            <a:picLocks noChangeAspect="1"/>
          </p:cNvPicPr>
          <p:nvPr/>
        </p:nvPicPr>
        <p:blipFill>
          <a:blip r:embed="rId4" cstate="print"/>
          <a:srcRect t="11458" r="12499" b="8333"/>
          <a:stretch>
            <a:fillRect/>
          </a:stretch>
        </p:blipFill>
        <p:spPr>
          <a:xfrm>
            <a:off x="4214810" y="4000503"/>
            <a:ext cx="2286016" cy="2794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_viber_2021-11-07_14-00-51-596.jpg"/>
          <p:cNvPicPr>
            <a:picLocks noChangeAspect="1"/>
          </p:cNvPicPr>
          <p:nvPr/>
        </p:nvPicPr>
        <p:blipFill>
          <a:blip r:embed="rId5" cstate="print"/>
          <a:srcRect l="5555" t="12500" r="13889" b="18750"/>
          <a:stretch>
            <a:fillRect/>
          </a:stretch>
        </p:blipFill>
        <p:spPr>
          <a:xfrm>
            <a:off x="6500826" y="3990650"/>
            <a:ext cx="2428892" cy="2763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трелка вправо 9"/>
          <p:cNvSpPr/>
          <p:nvPr/>
        </p:nvSpPr>
        <p:spPr>
          <a:xfrm>
            <a:off x="5072066" y="714356"/>
            <a:ext cx="928694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1857356" y="3643314"/>
            <a:ext cx="571504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9195148">
            <a:off x="4123316" y="3426271"/>
            <a:ext cx="500066" cy="78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8027273">
            <a:off x="5771778" y="2979993"/>
            <a:ext cx="500066" cy="12465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14414" y="0"/>
            <a:ext cx="72145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НАЧНЕМ ЭКСПЕРИМЕНТ…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00562" y="6150114"/>
            <a:ext cx="407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ПЛОТНОСТЬ!!!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24883856_1.jpg"/>
          <p:cNvPicPr>
            <a:picLocks noChangeAspect="1"/>
          </p:cNvPicPr>
          <p:nvPr/>
        </p:nvPicPr>
        <p:blipFill>
          <a:blip r:embed="rId2"/>
          <a:srcRect l="3488" t="1716" r="3489" b="4935"/>
          <a:stretch>
            <a:fillRect/>
          </a:stretch>
        </p:blipFill>
        <p:spPr>
          <a:xfrm>
            <a:off x="214282" y="571480"/>
            <a:ext cx="2071702" cy="2816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_viber_2021-11-07_14-19-26-609.jpg"/>
          <p:cNvPicPr>
            <a:picLocks noChangeAspect="1"/>
          </p:cNvPicPr>
          <p:nvPr/>
        </p:nvPicPr>
        <p:blipFill>
          <a:blip r:embed="rId3"/>
          <a:srcRect t="13541" b="29167"/>
          <a:stretch>
            <a:fillRect/>
          </a:stretch>
        </p:blipFill>
        <p:spPr>
          <a:xfrm>
            <a:off x="2428861" y="571481"/>
            <a:ext cx="2143140" cy="2662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_viber_2021-11-07_14-26-37-8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42979" y="642918"/>
            <a:ext cx="4401021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_viber_2021-11-07_14-21-53-767.jpg"/>
          <p:cNvPicPr>
            <a:picLocks noChangeAspect="1"/>
          </p:cNvPicPr>
          <p:nvPr/>
        </p:nvPicPr>
        <p:blipFill>
          <a:blip r:embed="rId5" cstate="print"/>
          <a:srcRect b="8333"/>
          <a:stretch>
            <a:fillRect/>
          </a:stretch>
        </p:blipFill>
        <p:spPr>
          <a:xfrm>
            <a:off x="714349" y="3429001"/>
            <a:ext cx="2786082" cy="3143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_viber_2021-11-07_14-22-41-490.jpg"/>
          <p:cNvPicPr>
            <a:picLocks noChangeAspect="1"/>
          </p:cNvPicPr>
          <p:nvPr/>
        </p:nvPicPr>
        <p:blipFill>
          <a:blip r:embed="rId6" cstate="print"/>
          <a:srcRect t="5208" r="13889" b="8333"/>
          <a:stretch>
            <a:fillRect/>
          </a:stretch>
        </p:blipFill>
        <p:spPr>
          <a:xfrm rot="5400000">
            <a:off x="5001063" y="2499871"/>
            <a:ext cx="2928088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16807" y="6150114"/>
            <a:ext cx="4027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ПРОЧНОСТЬ!!!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изображение_viber_2021-11-07_14-41-28-804.jpg"/>
          <p:cNvPicPr>
            <a:picLocks noChangeAspect="1"/>
          </p:cNvPicPr>
          <p:nvPr/>
        </p:nvPicPr>
        <p:blipFill>
          <a:blip r:embed="rId2" cstate="print"/>
          <a:srcRect l="27778" b="8333"/>
          <a:stretch>
            <a:fillRect/>
          </a:stretch>
        </p:blipFill>
        <p:spPr>
          <a:xfrm>
            <a:off x="0" y="0"/>
            <a:ext cx="2071702" cy="3505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изображение_viber_2021-11-07_14-41-28-010.jpg"/>
          <p:cNvPicPr>
            <a:picLocks noChangeAspect="1"/>
          </p:cNvPicPr>
          <p:nvPr/>
        </p:nvPicPr>
        <p:blipFill>
          <a:blip r:embed="rId3" cstate="print"/>
          <a:srcRect t="32292" r="2777" b="8333"/>
          <a:stretch>
            <a:fillRect/>
          </a:stretch>
        </p:blipFill>
        <p:spPr>
          <a:xfrm>
            <a:off x="2000232" y="1928802"/>
            <a:ext cx="2000264" cy="1628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_viber_2021-11-07_13-09-54-317.jpg"/>
          <p:cNvPicPr>
            <a:picLocks noChangeAspect="1"/>
          </p:cNvPicPr>
          <p:nvPr/>
        </p:nvPicPr>
        <p:blipFill>
          <a:blip r:embed="rId4" cstate="print"/>
          <a:srcRect t="6250" b="9375"/>
          <a:stretch>
            <a:fillRect/>
          </a:stretch>
        </p:blipFill>
        <p:spPr>
          <a:xfrm>
            <a:off x="2071670" y="0"/>
            <a:ext cx="1738325" cy="1955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_viber_2021-11-07_14-41-22-526.jpg"/>
          <p:cNvPicPr>
            <a:picLocks noChangeAspect="1"/>
          </p:cNvPicPr>
          <p:nvPr/>
        </p:nvPicPr>
        <p:blipFill>
          <a:blip r:embed="rId5" cstate="print"/>
          <a:srcRect l="4166" t="13541" b="7291"/>
          <a:stretch>
            <a:fillRect/>
          </a:stretch>
        </p:blipFill>
        <p:spPr>
          <a:xfrm>
            <a:off x="4020259" y="1"/>
            <a:ext cx="3194947" cy="3519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_viber_2021-11-07_14-41-24-461.jpg"/>
          <p:cNvPicPr>
            <a:picLocks noChangeAspect="1"/>
          </p:cNvPicPr>
          <p:nvPr/>
        </p:nvPicPr>
        <p:blipFill>
          <a:blip r:embed="rId6" cstate="print"/>
          <a:srcRect r="6944" b="23958"/>
          <a:stretch>
            <a:fillRect/>
          </a:stretch>
        </p:blipFill>
        <p:spPr>
          <a:xfrm>
            <a:off x="7215174" y="1"/>
            <a:ext cx="1770272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_viber_2021-11-07_14-53-37-894.jpg"/>
          <p:cNvPicPr>
            <a:picLocks noChangeAspect="1"/>
          </p:cNvPicPr>
          <p:nvPr/>
        </p:nvPicPr>
        <p:blipFill>
          <a:blip r:embed="rId7" cstate="print"/>
          <a:srcRect t="31250" r="12500" b="8333"/>
          <a:stretch>
            <a:fillRect/>
          </a:stretch>
        </p:blipFill>
        <p:spPr>
          <a:xfrm>
            <a:off x="7215192" y="1928802"/>
            <a:ext cx="1714526" cy="1578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_viber_2021-11-07_14-41-25-808.jpg"/>
          <p:cNvPicPr>
            <a:picLocks noChangeAspect="1"/>
          </p:cNvPicPr>
          <p:nvPr/>
        </p:nvPicPr>
        <p:blipFill>
          <a:blip r:embed="rId8" cstate="print"/>
          <a:srcRect r="2777" b="8333"/>
          <a:stretch>
            <a:fillRect/>
          </a:stretch>
        </p:blipFill>
        <p:spPr>
          <a:xfrm>
            <a:off x="214282" y="3535114"/>
            <a:ext cx="2643206" cy="332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изображение_viber_2021-11-07_14-58-10-041.jpg"/>
          <p:cNvPicPr>
            <a:picLocks noChangeAspect="1"/>
          </p:cNvPicPr>
          <p:nvPr/>
        </p:nvPicPr>
        <p:blipFill>
          <a:blip r:embed="rId9" cstate="print"/>
          <a:srcRect l="13889" r="15277" b="11458"/>
          <a:stretch>
            <a:fillRect/>
          </a:stretch>
        </p:blipFill>
        <p:spPr>
          <a:xfrm>
            <a:off x="3071802" y="3571875"/>
            <a:ext cx="2000264" cy="3214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изображение_viber_2021-11-07_14-58-10-953.jpg"/>
          <p:cNvPicPr>
            <a:picLocks noChangeAspect="1"/>
          </p:cNvPicPr>
          <p:nvPr/>
        </p:nvPicPr>
        <p:blipFill>
          <a:blip r:embed="rId10" cstate="print"/>
          <a:srcRect t="18646" b="11562"/>
          <a:stretch>
            <a:fillRect/>
          </a:stretch>
        </p:blipFill>
        <p:spPr>
          <a:xfrm rot="5400000">
            <a:off x="5429256" y="3643314"/>
            <a:ext cx="2714644" cy="2526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572000" y="5805264"/>
            <a:ext cx="42964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ПЛАВУЧЕСТЬ!!!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изображение_viber_2021-11-07_14-58-10-953.jpg"/>
          <p:cNvPicPr>
            <a:picLocks noChangeAspect="1"/>
          </p:cNvPicPr>
          <p:nvPr/>
        </p:nvPicPr>
        <p:blipFill>
          <a:blip r:embed="rId2" cstate="print"/>
          <a:srcRect t="7291" b="10416"/>
          <a:stretch>
            <a:fillRect/>
          </a:stretch>
        </p:blipFill>
        <p:spPr>
          <a:xfrm>
            <a:off x="357158" y="214290"/>
            <a:ext cx="3214692" cy="352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изображение_viber_2021-11-07_15-02-41-306.jpg"/>
          <p:cNvPicPr>
            <a:picLocks noChangeAspect="1"/>
          </p:cNvPicPr>
          <p:nvPr/>
        </p:nvPicPr>
        <p:blipFill>
          <a:blip r:embed="rId3" cstate="print"/>
          <a:srcRect b="9375"/>
          <a:stretch>
            <a:fillRect/>
          </a:stretch>
        </p:blipFill>
        <p:spPr>
          <a:xfrm>
            <a:off x="4071934" y="214290"/>
            <a:ext cx="4643470" cy="5610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_viber_2021-11-07_15-02-41-996.jpg"/>
          <p:cNvPicPr>
            <a:picLocks noChangeAspect="1"/>
          </p:cNvPicPr>
          <p:nvPr/>
        </p:nvPicPr>
        <p:blipFill>
          <a:blip r:embed="rId4" cstate="print"/>
          <a:srcRect b="9479"/>
          <a:stretch>
            <a:fillRect/>
          </a:stretch>
        </p:blipFill>
        <p:spPr>
          <a:xfrm rot="5400000">
            <a:off x="787891" y="3569771"/>
            <a:ext cx="2781872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log-pine-decks-3d-model-low-poly-obj-mtl-fbx-ma-mb-dae.jpg"/>
          <p:cNvPicPr>
            <a:picLocks noChangeAspect="1"/>
          </p:cNvPicPr>
          <p:nvPr/>
        </p:nvPicPr>
        <p:blipFill>
          <a:blip r:embed="rId2" cstate="print"/>
          <a:srcRect l="5296" r="31152" b="15265"/>
          <a:stretch>
            <a:fillRect/>
          </a:stretch>
        </p:blipFill>
        <p:spPr>
          <a:xfrm>
            <a:off x="0" y="3643314"/>
            <a:ext cx="428624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изображение_viber_2021-11-07_13-39-57-853.jpg"/>
          <p:cNvPicPr>
            <a:picLocks noChangeAspect="1"/>
          </p:cNvPicPr>
          <p:nvPr/>
        </p:nvPicPr>
        <p:blipFill>
          <a:blip r:embed="rId3"/>
          <a:srcRect t="9375" r="5555" b="32292"/>
          <a:stretch>
            <a:fillRect/>
          </a:stretch>
        </p:blipFill>
        <p:spPr>
          <a:xfrm>
            <a:off x="5072066" y="218506"/>
            <a:ext cx="3898442" cy="3210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_viber_2021-11-07_13-14-19-452.jpg"/>
          <p:cNvPicPr>
            <a:picLocks noChangeAspect="1"/>
          </p:cNvPicPr>
          <p:nvPr/>
        </p:nvPicPr>
        <p:blipFill>
          <a:blip r:embed="rId4" cstate="print"/>
          <a:srcRect t="15625" b="34375"/>
          <a:stretch>
            <a:fillRect/>
          </a:stretch>
        </p:blipFill>
        <p:spPr>
          <a:xfrm>
            <a:off x="0" y="190498"/>
            <a:ext cx="4929190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ettyimages-467572542-612x612.jpg"/>
          <p:cNvPicPr>
            <a:picLocks noChangeAspect="1"/>
          </p:cNvPicPr>
          <p:nvPr/>
        </p:nvPicPr>
        <p:blipFill>
          <a:blip r:embed="rId5"/>
          <a:srcRect t="13659"/>
          <a:stretch>
            <a:fillRect/>
          </a:stretch>
        </p:blipFill>
        <p:spPr>
          <a:xfrm>
            <a:off x="4286248" y="3643314"/>
            <a:ext cx="4598642" cy="3017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_viber_2021-11-14_16-35-49-8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"/>
            <a:ext cx="9144000" cy="66979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_viber_2021-11-07_15-29-34-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430" y="214290"/>
            <a:ext cx="2687496" cy="2714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_viber_2021-11-07_15-29-35-4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3" y="285727"/>
            <a:ext cx="3437619" cy="2857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_viber_2021-11-07_15-29-36-5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214290"/>
            <a:ext cx="2500330" cy="3037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_viber_2021-11-07_15-29-37-3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2928934"/>
            <a:ext cx="2643206" cy="3642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_viber_2021-11-07_15-29-38-5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1802" y="3214686"/>
            <a:ext cx="3367747" cy="3344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_viber_2021-11-07_15-30-23-203.jpg"/>
          <p:cNvPicPr>
            <a:picLocks noChangeAspect="1"/>
          </p:cNvPicPr>
          <p:nvPr/>
        </p:nvPicPr>
        <p:blipFill>
          <a:blip r:embed="rId7" cstate="print"/>
          <a:srcRect b="11666"/>
          <a:stretch>
            <a:fillRect/>
          </a:stretch>
        </p:blipFill>
        <p:spPr>
          <a:xfrm>
            <a:off x="6429388" y="3357562"/>
            <a:ext cx="2486064" cy="2928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_viber_2021-11-07_15-38-43-136.jpg"/>
          <p:cNvPicPr>
            <a:picLocks noChangeAspect="1"/>
          </p:cNvPicPr>
          <p:nvPr/>
        </p:nvPicPr>
        <p:blipFill>
          <a:blip r:embed="rId2" cstate="print"/>
          <a:srcRect b="7291"/>
          <a:stretch>
            <a:fillRect/>
          </a:stretch>
        </p:blipFill>
        <p:spPr>
          <a:xfrm>
            <a:off x="0" y="0"/>
            <a:ext cx="3214710" cy="3973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_viber_2021-11-07_15-38-43-906.jpg"/>
          <p:cNvPicPr>
            <a:picLocks noChangeAspect="1"/>
          </p:cNvPicPr>
          <p:nvPr/>
        </p:nvPicPr>
        <p:blipFill>
          <a:blip r:embed="rId3" cstate="print"/>
          <a:srcRect b="6145"/>
          <a:stretch>
            <a:fillRect/>
          </a:stretch>
        </p:blipFill>
        <p:spPr>
          <a:xfrm>
            <a:off x="3214678" y="0"/>
            <a:ext cx="3158860" cy="3952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_viber_2021-11-07_15-38-45-024.jpg"/>
          <p:cNvPicPr>
            <a:picLocks noChangeAspect="1"/>
          </p:cNvPicPr>
          <p:nvPr/>
        </p:nvPicPr>
        <p:blipFill>
          <a:blip r:embed="rId4" cstate="print"/>
          <a:srcRect b="4998"/>
          <a:stretch>
            <a:fillRect/>
          </a:stretch>
        </p:blipFill>
        <p:spPr>
          <a:xfrm>
            <a:off x="6357951" y="0"/>
            <a:ext cx="2707060" cy="400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85786" y="4500570"/>
            <a:ext cx="813113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 маленьком плоту, сквозь бури, дождь и грозы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Взяв только сны и грёзы и детскую мечту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Я тихо уплыву, пути не выбирая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И, может быть, узнаю мир, в котором я живу!!!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308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МАСТЕР-КЛАСС  ДЛЯ  ЛЮБОЗНАТЕЛЬНЫХ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изображение_viber_2021-11-07_15-53-05-013.jpg"/>
          <p:cNvPicPr>
            <a:picLocks noChangeAspect="1"/>
          </p:cNvPicPr>
          <p:nvPr/>
        </p:nvPicPr>
        <p:blipFill>
          <a:blip r:embed="rId2" cstate="print"/>
          <a:srcRect t="38542" b="13541"/>
          <a:stretch>
            <a:fillRect/>
          </a:stretch>
        </p:blipFill>
        <p:spPr>
          <a:xfrm>
            <a:off x="2661806" y="785794"/>
            <a:ext cx="4137163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_viber_2021-11-07_15-51-07-248.jpg"/>
          <p:cNvPicPr>
            <a:picLocks noChangeAspect="1"/>
          </p:cNvPicPr>
          <p:nvPr/>
        </p:nvPicPr>
        <p:blipFill>
          <a:blip r:embed="rId3" cstate="print"/>
          <a:srcRect t="11458" b="13541"/>
          <a:stretch>
            <a:fillRect/>
          </a:stretch>
        </p:blipFill>
        <p:spPr>
          <a:xfrm>
            <a:off x="214282" y="857232"/>
            <a:ext cx="2357454" cy="2357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_viber_2021-11-07_15-51-09-871.jpg"/>
          <p:cNvPicPr>
            <a:picLocks noChangeAspect="1"/>
          </p:cNvPicPr>
          <p:nvPr/>
        </p:nvPicPr>
        <p:blipFill>
          <a:blip r:embed="rId4" cstate="print"/>
          <a:srcRect l="4166" t="10416" r="6944" b="12500"/>
          <a:stretch>
            <a:fillRect/>
          </a:stretch>
        </p:blipFill>
        <p:spPr>
          <a:xfrm>
            <a:off x="214282" y="3306192"/>
            <a:ext cx="3071834" cy="3551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_viber_2021-11-07_15-51-05-316.jpg"/>
          <p:cNvPicPr>
            <a:picLocks noChangeAspect="1"/>
          </p:cNvPicPr>
          <p:nvPr/>
        </p:nvPicPr>
        <p:blipFill>
          <a:blip r:embed="rId5" cstate="print"/>
          <a:srcRect t="7291" r="15278" b="18750"/>
          <a:stretch>
            <a:fillRect/>
          </a:stretch>
        </p:blipFill>
        <p:spPr>
          <a:xfrm>
            <a:off x="6857984" y="857232"/>
            <a:ext cx="2148162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_viber_2021-11-07_15-51-10-639.jpg"/>
          <p:cNvPicPr>
            <a:picLocks noChangeAspect="1"/>
          </p:cNvPicPr>
          <p:nvPr/>
        </p:nvPicPr>
        <p:blipFill>
          <a:blip r:embed="rId6" cstate="print"/>
          <a:srcRect t="13541" b="9375"/>
          <a:stretch>
            <a:fillRect/>
          </a:stretch>
        </p:blipFill>
        <p:spPr>
          <a:xfrm>
            <a:off x="3286116" y="3407142"/>
            <a:ext cx="3357568" cy="3450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_viber_2021-11-07_15-51-08-853.jpg"/>
          <p:cNvPicPr>
            <a:picLocks noChangeAspect="1"/>
          </p:cNvPicPr>
          <p:nvPr/>
        </p:nvPicPr>
        <p:blipFill>
          <a:blip r:embed="rId7" cstate="print"/>
          <a:srcRect l="5555" t="7291" b="6250"/>
          <a:stretch>
            <a:fillRect/>
          </a:stretch>
        </p:blipFill>
        <p:spPr>
          <a:xfrm>
            <a:off x="6572264" y="3500438"/>
            <a:ext cx="2516654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836712"/>
            <a:ext cx="7934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ГИПОТЕЗА ПОДТВЕРДИЛАСЬ!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4297" y="1785926"/>
            <a:ext cx="87497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Не все подручные  материалы </a:t>
            </a:r>
          </a:p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пригодны для изготовления плотов!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изображение_viber_2021-11-07_15-53-06-002.jpg"/>
          <p:cNvPicPr>
            <a:picLocks noChangeAspect="1"/>
          </p:cNvPicPr>
          <p:nvPr/>
        </p:nvPicPr>
        <p:blipFill>
          <a:blip r:embed="rId2"/>
          <a:srcRect t="41667" b="23958"/>
          <a:stretch>
            <a:fillRect/>
          </a:stretch>
        </p:blipFill>
        <p:spPr>
          <a:xfrm>
            <a:off x="1214414" y="3601623"/>
            <a:ext cx="6643734" cy="3045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6314" y="428604"/>
            <a:ext cx="3723648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Провести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исследование </a:t>
            </a:r>
          </a:p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 области 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изготовления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плотов </a:t>
            </a:r>
          </a:p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из доступных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подручных </a:t>
            </a:r>
          </a:p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материалов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изображение_viber_2021-11-07_13-05-02-229.jpg"/>
          <p:cNvPicPr>
            <a:picLocks noChangeAspect="1"/>
          </p:cNvPicPr>
          <p:nvPr/>
        </p:nvPicPr>
        <p:blipFill>
          <a:blip r:embed="rId2" cstate="print"/>
          <a:srcRect l="12500" r="9722" b="5208"/>
          <a:stretch>
            <a:fillRect/>
          </a:stretch>
        </p:blipFill>
        <p:spPr>
          <a:xfrm>
            <a:off x="214282" y="357166"/>
            <a:ext cx="4000528" cy="6500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_viber_2021-11-07_16-00-01-6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0" y="1035537"/>
            <a:ext cx="2784464" cy="5822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изображение_viber_2021-11-07_16-00-00-620.jpg"/>
          <p:cNvPicPr>
            <a:picLocks noChangeAspect="1"/>
          </p:cNvPicPr>
          <p:nvPr/>
        </p:nvPicPr>
        <p:blipFill>
          <a:blip r:embed="rId3"/>
          <a:srcRect t="25683" b="15713"/>
          <a:stretch>
            <a:fillRect/>
          </a:stretch>
        </p:blipFill>
        <p:spPr>
          <a:xfrm>
            <a:off x="857224" y="3670079"/>
            <a:ext cx="4572032" cy="3187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изображение_viber_2021-11-07_16-00-53-473.jpg"/>
          <p:cNvPicPr>
            <a:picLocks noChangeAspect="1"/>
          </p:cNvPicPr>
          <p:nvPr/>
        </p:nvPicPr>
        <p:blipFill>
          <a:blip r:embed="rId4"/>
          <a:srcRect l="5468" b="2574"/>
          <a:stretch>
            <a:fillRect/>
          </a:stretch>
        </p:blipFill>
        <p:spPr>
          <a:xfrm>
            <a:off x="428596" y="1071546"/>
            <a:ext cx="5500726" cy="2614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42910" y="214290"/>
            <a:ext cx="80651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СПАСИБО ЗА ВНИМАНИЕ!!!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640" y="476672"/>
            <a:ext cx="9109610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1. Изучить историю возникновения плотов.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2. Провести опрос среди ребят подготовительной 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группы «Лучики»  и взять интервью у взрослых.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3. Сравнить и выявить лучший материал 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для изготовления плота.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4. Изготовить плот из подручного материала.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5. Провести мастер-класс по изготовлению плота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в группе «Лучики».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4297" y="428604"/>
            <a:ext cx="874970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ГИПОТЕЗА:</a:t>
            </a:r>
          </a:p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Мы предположили,</a:t>
            </a:r>
          </a:p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что не все подручные  материалы </a:t>
            </a:r>
          </a:p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пригодны для изготовления плотов.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изображение_viber_2021-11-07_13-09-54-317.jpg"/>
          <p:cNvPicPr>
            <a:picLocks noChangeAspect="1"/>
          </p:cNvPicPr>
          <p:nvPr/>
        </p:nvPicPr>
        <p:blipFill>
          <a:blip r:embed="rId2" cstate="print"/>
          <a:srcRect l="2778" t="4167" r="2777" b="16666"/>
          <a:stretch>
            <a:fillRect/>
          </a:stretch>
        </p:blipFill>
        <p:spPr>
          <a:xfrm>
            <a:off x="5643570" y="3214686"/>
            <a:ext cx="3071834" cy="3433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изображение_viber_2021-11-07_13-05-02-229.jpg"/>
          <p:cNvPicPr>
            <a:picLocks noChangeAspect="1"/>
          </p:cNvPicPr>
          <p:nvPr/>
        </p:nvPicPr>
        <p:blipFill>
          <a:blip r:embed="rId3" cstate="print"/>
          <a:srcRect l="4166" t="59375" r="6944" b="5208"/>
          <a:stretch>
            <a:fillRect/>
          </a:stretch>
        </p:blipFill>
        <p:spPr>
          <a:xfrm>
            <a:off x="785786" y="3714752"/>
            <a:ext cx="457203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1398" y="0"/>
            <a:ext cx="3642602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МЕТОДЫ 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И 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ПРИЕМЫ: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Мы наблюдали, экспериментировали, проводили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опрос, интервью, мастер-класс,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вместе с родителями читали книги,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искали информацию в интернете,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изготовили плот.</a:t>
            </a:r>
          </a:p>
          <a:p>
            <a:endParaRPr lang="ru-RU" sz="44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изображение_viber_2021-11-07_13-13-58-527.jpg"/>
          <p:cNvPicPr>
            <a:picLocks noChangeAspect="1"/>
          </p:cNvPicPr>
          <p:nvPr/>
        </p:nvPicPr>
        <p:blipFill>
          <a:blip r:embed="rId2" cstate="print"/>
          <a:srcRect t="14583"/>
          <a:stretch>
            <a:fillRect/>
          </a:stretch>
        </p:blipFill>
        <p:spPr>
          <a:xfrm>
            <a:off x="0" y="357166"/>
            <a:ext cx="1819057" cy="2071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изображение_viber_2021-11-07_13-17-33-700.jpg"/>
          <p:cNvPicPr>
            <a:picLocks noChangeAspect="1"/>
          </p:cNvPicPr>
          <p:nvPr/>
        </p:nvPicPr>
        <p:blipFill>
          <a:blip r:embed="rId3" cstate="print"/>
          <a:srcRect b="9375"/>
          <a:stretch>
            <a:fillRect/>
          </a:stretch>
        </p:blipFill>
        <p:spPr>
          <a:xfrm>
            <a:off x="1785918" y="357166"/>
            <a:ext cx="1655386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_viber_2021-11-07_13-14-36-520.jpg"/>
          <p:cNvPicPr>
            <a:picLocks noChangeAspect="1"/>
          </p:cNvPicPr>
          <p:nvPr/>
        </p:nvPicPr>
        <p:blipFill>
          <a:blip r:embed="rId4" cstate="print"/>
          <a:srcRect t="15625" r="4166" b="30208"/>
          <a:stretch>
            <a:fillRect/>
          </a:stretch>
        </p:blipFill>
        <p:spPr>
          <a:xfrm>
            <a:off x="3428992" y="428604"/>
            <a:ext cx="2417894" cy="1822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_viber_2021-11-07_13-14-19-452.jpg"/>
          <p:cNvPicPr>
            <a:picLocks noChangeAspect="1"/>
          </p:cNvPicPr>
          <p:nvPr/>
        </p:nvPicPr>
        <p:blipFill>
          <a:blip r:embed="rId5" cstate="print"/>
          <a:srcRect t="15625" b="41667"/>
          <a:stretch>
            <a:fillRect/>
          </a:stretch>
        </p:blipFill>
        <p:spPr>
          <a:xfrm>
            <a:off x="3162404" y="2357430"/>
            <a:ext cx="2509024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_viber_2021-11-07_13-16-24-782.jpg"/>
          <p:cNvPicPr>
            <a:picLocks noChangeAspect="1"/>
          </p:cNvPicPr>
          <p:nvPr/>
        </p:nvPicPr>
        <p:blipFill>
          <a:blip r:embed="rId6" cstate="print"/>
          <a:srcRect b="21875"/>
          <a:stretch>
            <a:fillRect/>
          </a:stretch>
        </p:blipFill>
        <p:spPr>
          <a:xfrm>
            <a:off x="0" y="2500306"/>
            <a:ext cx="1714512" cy="178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_viber_2021-11-07_13-17-06-135.jpg"/>
          <p:cNvPicPr>
            <a:picLocks noChangeAspect="1"/>
          </p:cNvPicPr>
          <p:nvPr/>
        </p:nvPicPr>
        <p:blipFill>
          <a:blip r:embed="rId7" cstate="print"/>
          <a:srcRect t="31250" b="8333"/>
          <a:stretch>
            <a:fillRect/>
          </a:stretch>
        </p:blipFill>
        <p:spPr>
          <a:xfrm>
            <a:off x="1677529" y="2571745"/>
            <a:ext cx="1596258" cy="1285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_viber_2021-11-07_13-17-57-675.jpg"/>
          <p:cNvPicPr>
            <a:picLocks noChangeAspect="1"/>
          </p:cNvPicPr>
          <p:nvPr/>
        </p:nvPicPr>
        <p:blipFill>
          <a:blip r:embed="rId8" cstate="print"/>
          <a:srcRect l="12500" t="9375" r="1389" b="4166"/>
          <a:stretch>
            <a:fillRect/>
          </a:stretch>
        </p:blipFill>
        <p:spPr>
          <a:xfrm>
            <a:off x="214282" y="4286256"/>
            <a:ext cx="170762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изображение_viber_2021-11-07_13-15-13-040.jpg"/>
          <p:cNvPicPr>
            <a:picLocks noChangeAspect="1"/>
          </p:cNvPicPr>
          <p:nvPr/>
        </p:nvPicPr>
        <p:blipFill>
          <a:blip r:embed="rId9" cstate="print"/>
          <a:srcRect l="20833" t="3125" r="9722" b="6250"/>
          <a:stretch>
            <a:fillRect/>
          </a:stretch>
        </p:blipFill>
        <p:spPr>
          <a:xfrm>
            <a:off x="4000496" y="3857628"/>
            <a:ext cx="1615156" cy="2810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изображение_viber_2021-11-07_13-13-28-312.jpg"/>
          <p:cNvPicPr>
            <a:picLocks noChangeAspect="1"/>
          </p:cNvPicPr>
          <p:nvPr/>
        </p:nvPicPr>
        <p:blipFill>
          <a:blip r:embed="rId10" cstate="print"/>
          <a:srcRect l="4166" t="9375" r="16666" b="16666"/>
          <a:stretch>
            <a:fillRect/>
          </a:stretch>
        </p:blipFill>
        <p:spPr>
          <a:xfrm>
            <a:off x="1885530" y="4000504"/>
            <a:ext cx="2114966" cy="2634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0"/>
            <a:ext cx="8623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ТАК ПОЯВИЛСЯ ПЕРВЫЙ ПЛОТ!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2020-05-28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714356"/>
            <a:ext cx="7572428" cy="1870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40627a55af1523460c0546f268692a0f.jpg"/>
          <p:cNvPicPr>
            <a:picLocks noChangeAspect="1"/>
          </p:cNvPicPr>
          <p:nvPr/>
        </p:nvPicPr>
        <p:blipFill>
          <a:blip r:embed="rId3"/>
          <a:srcRect l="3811" t="17971" r="54697" b="17972"/>
          <a:stretch>
            <a:fillRect/>
          </a:stretch>
        </p:blipFill>
        <p:spPr>
          <a:xfrm>
            <a:off x="285720" y="2500306"/>
            <a:ext cx="3786214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40627a55af1523460c0546f268692a0f.jpg"/>
          <p:cNvPicPr>
            <a:picLocks noChangeAspect="1"/>
          </p:cNvPicPr>
          <p:nvPr/>
        </p:nvPicPr>
        <p:blipFill>
          <a:blip r:embed="rId3"/>
          <a:srcRect l="55480" r="4593" b="33986"/>
          <a:stretch>
            <a:fillRect/>
          </a:stretch>
        </p:blipFill>
        <p:spPr>
          <a:xfrm>
            <a:off x="4055735" y="2571744"/>
            <a:ext cx="4822090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3645024"/>
            <a:ext cx="102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КИТАЙ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4293096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ИНДИЯ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8064" y="429309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ЯПОНИЯ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188640"/>
            <a:ext cx="6495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ИЗ ИСТОРИИ КИНЕЛЯ…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928670"/>
            <a:ext cx="7786742" cy="3198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-a6fd6d06fb1676371107c4ce3acfc4f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4143380"/>
            <a:ext cx="4074477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97.jpg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4429124" y="4113880"/>
            <a:ext cx="4433151" cy="2744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2906" y="0"/>
            <a:ext cx="9060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ПЛОТ  КАК ВОДНЫЙ ТРАНСПОРТ!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gilazouri_travel_cormorantfisherm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98" y="785794"/>
            <a:ext cx="4845446" cy="2531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Bamboo-raf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761930"/>
            <a:ext cx="3714776" cy="2477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tur-na-plotah-po-reke-l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13" y="3429000"/>
            <a:ext cx="4786647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ndia-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190" y="3643314"/>
            <a:ext cx="397877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70897" y="0"/>
            <a:ext cx="93555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ИНТЕРЕСНЫЕ ВОПРОСЫ                    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ДЛЯ 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 ДЕТЕЙ И ВЗРОСЛЫХ!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изображение_viber_2021-11-07_13-14-36-520.jpg"/>
          <p:cNvPicPr>
            <a:picLocks noChangeAspect="1"/>
          </p:cNvPicPr>
          <p:nvPr/>
        </p:nvPicPr>
        <p:blipFill>
          <a:blip r:embed="rId2" cstate="print"/>
          <a:srcRect t="13541" b="23958"/>
          <a:stretch>
            <a:fillRect/>
          </a:stretch>
        </p:blipFill>
        <p:spPr>
          <a:xfrm>
            <a:off x="3071802" y="3786190"/>
            <a:ext cx="3929091" cy="2896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изображение_viber_2021-11-07_13-14-19-452.jpg"/>
          <p:cNvPicPr>
            <a:picLocks noChangeAspect="1"/>
          </p:cNvPicPr>
          <p:nvPr/>
        </p:nvPicPr>
        <p:blipFill>
          <a:blip r:embed="rId3" cstate="print"/>
          <a:srcRect t="16667" b="39583"/>
          <a:stretch>
            <a:fillRect/>
          </a:stretch>
        </p:blipFill>
        <p:spPr>
          <a:xfrm>
            <a:off x="3500430" y="1928802"/>
            <a:ext cx="3061607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_viber_2021-11-07_13-39-30-320.jpg"/>
          <p:cNvPicPr>
            <a:picLocks noChangeAspect="1"/>
          </p:cNvPicPr>
          <p:nvPr/>
        </p:nvPicPr>
        <p:blipFill>
          <a:blip r:embed="rId4"/>
          <a:srcRect r="4166" b="12500"/>
          <a:stretch>
            <a:fillRect/>
          </a:stretch>
        </p:blipFill>
        <p:spPr>
          <a:xfrm>
            <a:off x="181134" y="3357562"/>
            <a:ext cx="2875361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_viber_2021-11-07_13-39-57-853.jpg"/>
          <p:cNvPicPr>
            <a:picLocks noChangeAspect="1"/>
          </p:cNvPicPr>
          <p:nvPr/>
        </p:nvPicPr>
        <p:blipFill>
          <a:blip r:embed="rId5" cstate="print"/>
          <a:srcRect t="9375" r="4166" b="34375"/>
          <a:stretch>
            <a:fillRect/>
          </a:stretch>
        </p:blipFill>
        <p:spPr>
          <a:xfrm>
            <a:off x="6572264" y="2000240"/>
            <a:ext cx="2286016" cy="1789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_viber_2021-11-07_13-43-34-289.jpg"/>
          <p:cNvPicPr>
            <a:picLocks noChangeAspect="1"/>
          </p:cNvPicPr>
          <p:nvPr/>
        </p:nvPicPr>
        <p:blipFill>
          <a:blip r:embed="rId6" cstate="print"/>
          <a:srcRect t="13541" r="11111" b="28125"/>
          <a:stretch>
            <a:fillRect/>
          </a:stretch>
        </p:blipFill>
        <p:spPr>
          <a:xfrm>
            <a:off x="214282" y="642918"/>
            <a:ext cx="3153476" cy="2759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_viber_2021-11-07_13-48-01-036.jpg"/>
          <p:cNvPicPr>
            <a:picLocks noChangeAspect="1"/>
          </p:cNvPicPr>
          <p:nvPr/>
        </p:nvPicPr>
        <p:blipFill>
          <a:blip r:embed="rId7" cstate="print"/>
          <a:srcRect l="34722" t="20833" r="1389" b="5208"/>
          <a:stretch>
            <a:fillRect/>
          </a:stretch>
        </p:blipFill>
        <p:spPr>
          <a:xfrm>
            <a:off x="7072330" y="3786190"/>
            <a:ext cx="1851335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1276</TotalTime>
  <Words>256</Words>
  <Application>Microsoft Office PowerPoint</Application>
  <PresentationFormat>Экран (4:3)</PresentationFormat>
  <Paragraphs>69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Домашний</dc:creator>
  <cp:lastModifiedBy>Анастасия</cp:lastModifiedBy>
  <cp:revision>56</cp:revision>
  <dcterms:created xsi:type="dcterms:W3CDTF">2020-11-13T04:39:44Z</dcterms:created>
  <dcterms:modified xsi:type="dcterms:W3CDTF">2021-11-14T12:40:11Z</dcterms:modified>
</cp:coreProperties>
</file>