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A23456-1A37-43BF-B2C0-4DAA9B2953F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FA9761-6A61-4ACC-8AF7-91E3EFDBF97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851648" cy="857256"/>
          </a:xfrm>
        </p:spPr>
        <p:txBody>
          <a:bodyPr>
            <a:norm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 ДС «Золотой петушок» ГБОУ СОШ №2 </a:t>
            </a:r>
            <a:b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п.г.т. </a:t>
            </a:r>
            <a:r>
              <a:rPr lang="ru-RU" sz="20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Усть-Кинельский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429264"/>
            <a:ext cx="7854696" cy="64294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/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b="1" dirty="0" smtClean="0">
                <a:ln/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едагог-психолог </a:t>
            </a:r>
            <a:r>
              <a:rPr lang="ru-RU" sz="2400" b="1" dirty="0" smtClean="0">
                <a:ln/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Сергеева Т.Ю.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071678"/>
            <a:ext cx="585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Тема: КРИЗИС ТРЕХ ЛЕТ, КАК ЕГО ПЕРЕЖИТЬ?</a:t>
            </a:r>
            <a:r>
              <a:rPr lang="en-US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b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КОГДА ТРЕБУЕТСЯ ПОМОЩЬ ПСИХОЛОГА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tx2"/>
                </a:solidFill>
              </a:rPr>
              <a:t>Поведенческие </a:t>
            </a:r>
            <a:r>
              <a:rPr lang="ru-RU" dirty="0" smtClean="0">
                <a:solidFill>
                  <a:schemeClr val="tx2"/>
                </a:solidFill>
              </a:rPr>
              <a:t>изменения 3-го года жизни постепенно сходят на нет. С развитием мышления малыш находит мирные способы для выражения своей индивидуальности. </a:t>
            </a:r>
            <a:endParaRPr lang="ru-RU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Однако </a:t>
            </a:r>
            <a:r>
              <a:rPr lang="ru-RU" dirty="0" smtClean="0">
                <a:solidFill>
                  <a:schemeClr val="tx2"/>
                </a:solidFill>
              </a:rPr>
              <a:t>есть случаи, когда необходима </a:t>
            </a:r>
            <a:r>
              <a:rPr lang="ru-RU" smtClean="0">
                <a:solidFill>
                  <a:schemeClr val="tx2"/>
                </a:solidFill>
              </a:rPr>
              <a:t>помощь </a:t>
            </a:r>
            <a:r>
              <a:rPr lang="ru-RU" smtClean="0">
                <a:solidFill>
                  <a:schemeClr val="tx2"/>
                </a:solidFill>
              </a:rPr>
              <a:t>специалиста: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Необъяснимые страхи. Малыш впадает в истерику во время грозы, встречи с животными или незнакомыми людьми.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Агрессивность. Жестокость по отношению к сверстникам или домашним питомцам, драчливость, намеренная порча игрушек, одежды.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Повышенная активность. Неусидчивость, неумение сосредоточиться, стремление постоянно двигаться, производить шум.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Медленное развитие речи. Отсутствие фразовых форм, словарный запас менее 20 слов.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ОТЛИЧИЕ ДУХОВНОГО 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ФИЗИЧЕСКОГО РАЗВИТИЯ МАЛЬЧИКОВ И ДЕВОЧЕК В ДОШКОЛЬНОМ ВОЗРАСТЕ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714488"/>
            <a:ext cx="7429552" cy="42804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429264"/>
            <a:ext cx="7854696" cy="642942"/>
          </a:xfrm>
        </p:spPr>
        <p:txBody>
          <a:bodyPr>
            <a:normAutofit/>
          </a:bodyPr>
          <a:lstStyle/>
          <a:p>
            <a:endParaRPr lang="ru-RU" sz="2400" b="1" dirty="0" smtClean="0">
              <a:ln/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571480"/>
            <a:ext cx="585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b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00042"/>
            <a:ext cx="7929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КРИЗИС ТРЕХ ЛЕТ: ПОНЯТИЕ И ОСОБЕННОСТИ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928670"/>
            <a:ext cx="80010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Три </a:t>
            </a: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года - это период открытий и первых самостоятельных достижений, период активной речи и новых эмоций. Поэтому стоит подойти к этому возрасту готовым в степени не новичка, а эрудированного родителя в этой сфере воспитания ребенка. Потому как этот возраст закладывает основу будущего характера ребенка на ближайшее и дальнейшее будущие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Кри́зис</a:t>
            </a: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трёх</a:t>
            </a: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др.-греч</a:t>
            </a: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κρίσις </a:t>
            </a: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– решение, поворотный пункт) — возрастной кризис, возникающий при переходе от раннего возраста к дошкольному, характеризующийся резкой и кардинальной перестройкой сложившихся личностных механизмов и становлением новых черт сознания и личности ребёнка, а также переходом к новому типу взаимоотношений с окружающими.</a:t>
            </a:r>
          </a:p>
        </p:txBody>
      </p:sp>
      <p:pic>
        <p:nvPicPr>
          <p:cNvPr id="2050" name="Picture 2" descr="Возрастные кризисы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714884"/>
            <a:ext cx="3214678" cy="2001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851648" cy="500066"/>
          </a:xfrm>
        </p:spPr>
        <p:txBody>
          <a:bodyPr>
            <a:normAutofit/>
          </a:bodyPr>
          <a:lstStyle/>
          <a:p>
            <a:pPr algn="ctr"/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Кризисы в жизни ребенка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7854696" cy="250033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Возрастные</a:t>
            </a:r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кризисы</a:t>
            </a:r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– это неизбежная стадия развития и взросления ребенка. Это своего рода переломные моменты, во время которых происходит переоценка всех прежних ценностей, переосмысление своего я и отношений с окружающими. Одни из таких моментов является 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кризис 3 лет</a:t>
            </a:r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071678"/>
            <a:ext cx="585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b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Кризис в воспитание 3-х летнего ребенка, основы,подходы и рекомендации воспитания+10 советов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357562"/>
            <a:ext cx="4822029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sadik140.ru/wp-content/uploads/2018/09/b3b2adb046c1fc9b9d01218f7aaf2e3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501122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СИМПТОМЫ КРИЗИСА ТРЕХ ЛЕТ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6" name="Picture 8" descr="Кризис в воспитание 3-х летнего ребенка, основы,подходы и рекомендации воспитания+10 советов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286808" cy="5710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ПРИЧИНЫ ПОВЕДЕНЧЕСКИХ НАРУШЕНИЙ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8641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Неумение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сформулировать свои желания. Дети часто злятся на родителей за то, что те не могут угадать их мысли.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Непонимание устройства мира. Кроха ещё не видит разницы между живыми и неживыми объектами. Явления природы и предметы обихода могут вызвать у него ярость.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Отсутствие социального опыта. Поступки людей в детском представлении разделяются на «плохие» и «хорошие». Все действия окружающих расцениваются с собственной точки зрения — мама не дала конфет, потому что она жадная, папа ругается, потому что он злой.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Неспособность отличать реальное от воображаемого. Все непонятные для него вещи ребёнок объясняет собственными выдумками.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Стремление подражать плохому. Копируя действия взрослых или ровесников, малыш отдаёт предпочтение дурным поступкам, потому что они вызывают больше эмоций.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ДОПОЛНИТЕЛЬНЫЕ УСЛОВИЯ УВЕЛИЧИВАЮЩИЕ ПРОДОЛЖИТЕЛЬНОСТЬ КРИЗИСНОГО ПЕРИОДА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Авторитарная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семья, в которой ограничивается детская инициатива, скорее столкнётся с истериками и конфликтами.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Кризисная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фаза протекает острее, если родители злоупотребляют запретами и наказаниями, превышают границы контроля и опеки. Несогласованность требований старших членов семьи также вызывает непонимание и протест у детей.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КАК ПЕРЕЖИТЬ ТРУДНЫЙ ПЕРИОД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55000" lnSpcReduction="20000"/>
          </a:bodyPr>
          <a:lstStyle/>
          <a:p>
            <a:pPr marL="0" algn="just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Главное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условие, которое должны соблюдать родители — сохранять спокойствие. Очень сложно быть выдержанным и уравновешенным, когда любимое чадо постоянно закатывает истерики. Но крики и наказания не помогут справиться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маленьким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упрямцем, а лишь усилят конфликт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Преодолеть кризисный этап поможет ряд рекомендаций: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Отвлекать внимание малыша на что-нибудь интересное.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демонстрировать собственного гнева, ярости, бессилия.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проявлении упрямства искать компромисс, который удовлетворит ребёнка.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Избегать криков и наказаний.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Дать право выбора игрушек, одежды, развлечений.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использовать запугиваний различными бедствиями и страшными существами.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Выработать общую тактику воспитания, которой должны следовать все взрослые члены семьи.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Игнорировать истерики - в любое время, в любой ситуации.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Рекомендации необходимо соблюдать последовательно, в течение длительного времени. Положительный результат наступит не сразу - и ребёнку, и родителям требуется время, чтобы приспособиться к новому возрастному этапу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00B050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</TotalTime>
  <Words>556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СП ДС «Золотой петушок» ГБОУ СОШ №2  п.г.т. Усть-Кинельский</vt:lpstr>
      <vt:lpstr>ОТЛИЧИЕ ДУХОВНОГО И ФИЗИЧЕСКОГО РАЗВИТИЯ МАЛЬЧИКОВ И ДЕВОЧЕК В ДОШКОЛЬНОМ ВОЗРАСТЕ</vt:lpstr>
      <vt:lpstr>Слайд 3</vt:lpstr>
      <vt:lpstr>Кризисы в жизни ребенка</vt:lpstr>
      <vt:lpstr>Слайд 5</vt:lpstr>
      <vt:lpstr>ОСНОВНЫЕ СИМПТОМЫ КРИЗИСА ТРЕХ ЛЕТ</vt:lpstr>
      <vt:lpstr>ПРИЧИНЫ ПОВЕДЕНЧЕСКИХ НАРУШЕНИЙ </vt:lpstr>
      <vt:lpstr>ДОПОЛНИТЕЛЬНЫЕ УСЛОВИЯ УВЕЛИЧИВАЮЩИЕ ПРОДОЛЖИТЕЛЬНОСТЬ КРИЗИСНОГО ПЕРИОДА</vt:lpstr>
      <vt:lpstr>         КАК ПЕРЕЖИТЬ ТРУДНЫЙ ПЕРИОД </vt:lpstr>
      <vt:lpstr>КОГДА ТРЕБУЕТСЯ ПОМОЩЬ ПСИХОЛОГА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 ДС «Золотой петушок» ГБОУ СОШ №2  п.г.т. Усть-Кинельский</dc:title>
  <dc:creator>DELL</dc:creator>
  <cp:lastModifiedBy>DELL</cp:lastModifiedBy>
  <cp:revision>33</cp:revision>
  <dcterms:created xsi:type="dcterms:W3CDTF">2022-09-02T07:10:02Z</dcterms:created>
  <dcterms:modified xsi:type="dcterms:W3CDTF">2022-09-02T13:01:45Z</dcterms:modified>
</cp:coreProperties>
</file>