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7" r:id="rId9"/>
    <p:sldId id="268" r:id="rId10"/>
    <p:sldId id="263" r:id="rId11"/>
    <p:sldId id="264" r:id="rId12"/>
    <p:sldId id="265" r:id="rId13"/>
    <p:sldId id="269" r:id="rId14"/>
    <p:sldId id="270" r:id="rId15"/>
    <p:sldId id="271" r:id="rId16"/>
    <p:sldId id="272" r:id="rId17"/>
  </p:sldIdLst>
  <p:sldSz cx="9144000" cy="6858000" type="screen4x3"/>
  <p:notesSz cx="6735763" cy="986948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434"/>
    <a:srgbClr val="9BDA46"/>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auto">
            <a:xfrm>
              <a:off x="1968" y="4224"/>
              <a:ext cx="3792" cy="96"/>
            </a:xfrm>
            <a:prstGeom prst="rect">
              <a:avLst/>
            </a:prstGeom>
            <a:gradFill rotWithShape="0">
              <a:gsLst>
                <a:gs pos="0">
                  <a:srgbClr val="EBD7FF"/>
                </a:gs>
                <a:gs pos="100000">
                  <a:srgbClr val="0099FF"/>
                </a:gs>
              </a:gsLst>
              <a:lin ang="0" scaled="1"/>
            </a:gradFill>
            <a:ln w="9525">
              <a:solidFill>
                <a:schemeClr val="tx1"/>
              </a:solidFill>
              <a:miter lim="800000"/>
              <a:headEnd/>
              <a:tailEnd/>
            </a:ln>
            <a:effectLst/>
          </p:spPr>
          <p:txBody>
            <a:bodyPr wrap="none" anchor="ctr"/>
            <a:lstStyle/>
            <a:p>
              <a:pPr algn="ctr">
                <a:defRPr/>
              </a:pPr>
              <a:endParaRPr kumimoji="1" lang="ru-RU" sz="2400">
                <a:latin typeface="굴림" pitchFamily="50" charset="-127"/>
              </a:endParaRPr>
            </a:p>
          </p:txBody>
        </p:sp>
        <p:sp>
          <p:nvSpPr>
            <p:cNvPr id="6" name="Rectangle 4"/>
            <p:cNvSpPr>
              <a:spLocks noChangeArrowheads="1"/>
            </p:cNvSpPr>
            <p:nvPr/>
          </p:nvSpPr>
          <p:spPr bwMode="auto">
            <a:xfrm>
              <a:off x="5520" y="1248"/>
              <a:ext cx="240" cy="2688"/>
            </a:xfrm>
            <a:prstGeom prst="rect">
              <a:avLst/>
            </a:prstGeom>
            <a:gradFill rotWithShape="0">
              <a:gsLst>
                <a:gs pos="0">
                  <a:srgbClr val="C1E7CE"/>
                </a:gs>
                <a:gs pos="100000">
                  <a:srgbClr val="339966"/>
                </a:gs>
              </a:gsLst>
              <a:lin ang="5400000" scaled="1"/>
            </a:gradFill>
            <a:ln w="9525">
              <a:solidFill>
                <a:schemeClr val="tx1"/>
              </a:solidFill>
              <a:miter lim="800000"/>
              <a:headEnd/>
              <a:tailEnd/>
            </a:ln>
            <a:effectLst/>
          </p:spPr>
          <p:txBody>
            <a:bodyPr wrap="none" anchor="ctr"/>
            <a:lstStyle/>
            <a:p>
              <a:pPr algn="ctr">
                <a:defRPr/>
              </a:pPr>
              <a:endParaRPr kumimoji="1" lang="ru-RU" sz="2400">
                <a:latin typeface="굴림" pitchFamily="50" charset="-127"/>
              </a:endParaRPr>
            </a:p>
          </p:txBody>
        </p:sp>
        <p:sp>
          <p:nvSpPr>
            <p:cNvPr id="7" name="Rectangle 5"/>
            <p:cNvSpPr>
              <a:spLocks noChangeArrowheads="1"/>
            </p:cNvSpPr>
            <p:nvPr/>
          </p:nvSpPr>
          <p:spPr bwMode="auto">
            <a:xfrm>
              <a:off x="0" y="3312"/>
              <a:ext cx="288" cy="96"/>
            </a:xfrm>
            <a:prstGeom prst="rect">
              <a:avLst/>
            </a:prstGeom>
            <a:solidFill>
              <a:schemeClr val="accent2"/>
            </a:solidFill>
            <a:ln w="9525">
              <a:solidFill>
                <a:schemeClr val="tx1"/>
              </a:solidFill>
              <a:miter lim="800000"/>
              <a:headEnd/>
              <a:tailEnd/>
            </a:ln>
            <a:effectLst/>
          </p:spPr>
          <p:txBody>
            <a:bodyPr wrap="none" anchor="ctr"/>
            <a:lstStyle/>
            <a:p>
              <a:pPr algn="ctr">
                <a:defRPr/>
              </a:pPr>
              <a:endParaRPr kumimoji="1" lang="ru-RU" sz="2400">
                <a:latin typeface="굴림" pitchFamily="50" charset="-127"/>
              </a:endParaRPr>
            </a:p>
          </p:txBody>
        </p:sp>
        <p:sp>
          <p:nvSpPr>
            <p:cNvPr id="8" name="Rectangle 6"/>
            <p:cNvSpPr>
              <a:spLocks noChangeArrowheads="1"/>
            </p:cNvSpPr>
            <p:nvPr/>
          </p:nvSpPr>
          <p:spPr bwMode="auto">
            <a:xfrm>
              <a:off x="0" y="3408"/>
              <a:ext cx="288" cy="912"/>
            </a:xfrm>
            <a:prstGeom prst="rect">
              <a:avLst/>
            </a:prstGeom>
            <a:solidFill>
              <a:srgbClr val="DDDDDD"/>
            </a:solidFill>
            <a:ln w="9525">
              <a:solidFill>
                <a:schemeClr val="tx1"/>
              </a:solidFill>
              <a:miter lim="800000"/>
              <a:headEnd/>
              <a:tailEnd/>
            </a:ln>
            <a:effectLst/>
          </p:spPr>
          <p:txBody>
            <a:bodyPr wrap="none" anchor="ctr"/>
            <a:lstStyle/>
            <a:p>
              <a:pPr algn="ctr">
                <a:defRPr/>
              </a:pPr>
              <a:endParaRPr kumimoji="1" lang="ru-RU" sz="2400">
                <a:latin typeface="굴림" pitchFamily="50" charset="-127"/>
              </a:endParaRPr>
            </a:p>
          </p:txBody>
        </p:sp>
        <p:sp>
          <p:nvSpPr>
            <p:cNvPr id="9" name="Rectangle 7"/>
            <p:cNvSpPr>
              <a:spLocks noChangeArrowheads="1"/>
            </p:cNvSpPr>
            <p:nvPr/>
          </p:nvSpPr>
          <p:spPr bwMode="auto">
            <a:xfrm>
              <a:off x="5520" y="0"/>
              <a:ext cx="240" cy="1248"/>
            </a:xfrm>
            <a:prstGeom prst="rect">
              <a:avLst/>
            </a:prstGeom>
            <a:solidFill>
              <a:schemeClr val="bg1"/>
            </a:solidFill>
            <a:ln w="9525">
              <a:solidFill>
                <a:schemeClr val="tx1"/>
              </a:solidFill>
              <a:miter lim="800000"/>
              <a:headEnd/>
              <a:tailEnd/>
            </a:ln>
            <a:effectLst/>
          </p:spPr>
          <p:txBody>
            <a:bodyPr wrap="none" anchor="ctr"/>
            <a:lstStyle/>
            <a:p>
              <a:pPr algn="ctr">
                <a:defRPr/>
              </a:pPr>
              <a:endParaRPr kumimoji="1" lang="ru-RU" sz="2400">
                <a:latin typeface="굴림" pitchFamily="50" charset="-127"/>
              </a:endParaRPr>
            </a:p>
          </p:txBody>
        </p:sp>
        <p:sp>
          <p:nvSpPr>
            <p:cNvPr id="10" name="Rectangle 8"/>
            <p:cNvSpPr>
              <a:spLocks noChangeArrowheads="1"/>
            </p:cNvSpPr>
            <p:nvPr/>
          </p:nvSpPr>
          <p:spPr bwMode="auto">
            <a:xfrm>
              <a:off x="3600" y="0"/>
              <a:ext cx="1920" cy="192"/>
            </a:xfrm>
            <a:prstGeom prst="rect">
              <a:avLst/>
            </a:prstGeom>
            <a:solidFill>
              <a:srgbClr val="CAC9AA"/>
            </a:solidFill>
            <a:ln w="9525">
              <a:solidFill>
                <a:schemeClr val="tx1"/>
              </a:solidFill>
              <a:miter lim="800000"/>
              <a:headEnd/>
              <a:tailEnd/>
            </a:ln>
            <a:effectLst/>
          </p:spPr>
          <p:txBody>
            <a:bodyPr wrap="none" anchor="ctr"/>
            <a:lstStyle/>
            <a:p>
              <a:pPr algn="ctr">
                <a:defRPr/>
              </a:pPr>
              <a:endParaRPr kumimoji="1" lang="ru-RU" sz="2400">
                <a:latin typeface="굴림" pitchFamily="50" charset="-127"/>
              </a:endParaRPr>
            </a:p>
          </p:txBody>
        </p:sp>
        <p:sp>
          <p:nvSpPr>
            <p:cNvPr id="11" name="Rectangle 9"/>
            <p:cNvSpPr>
              <a:spLocks noChangeArrowheads="1"/>
            </p:cNvSpPr>
            <p:nvPr/>
          </p:nvSpPr>
          <p:spPr bwMode="auto">
            <a:xfrm>
              <a:off x="288" y="192"/>
              <a:ext cx="336" cy="480"/>
            </a:xfrm>
            <a:prstGeom prst="rect">
              <a:avLst/>
            </a:prstGeom>
            <a:solidFill>
              <a:schemeClr val="folHlink">
                <a:alpha val="50000"/>
              </a:schemeClr>
            </a:solidFill>
            <a:ln w="9525">
              <a:solidFill>
                <a:schemeClr val="tx1"/>
              </a:solidFill>
              <a:miter lim="800000"/>
              <a:headEnd/>
              <a:tailEnd/>
            </a:ln>
            <a:effectLst/>
          </p:spPr>
          <p:txBody>
            <a:bodyPr wrap="none" anchor="ctr"/>
            <a:lstStyle/>
            <a:p>
              <a:pPr algn="ctr">
                <a:defRPr/>
              </a:pPr>
              <a:endParaRPr kumimoji="1" lang="ru-RU" sz="2400">
                <a:latin typeface="굴림" pitchFamily="50" charset="-127"/>
              </a:endParaRPr>
            </a:p>
          </p:txBody>
        </p:sp>
        <p:sp>
          <p:nvSpPr>
            <p:cNvPr id="12" name="Rectangle 10"/>
            <p:cNvSpPr>
              <a:spLocks noChangeArrowheads="1"/>
            </p:cNvSpPr>
            <p:nvPr/>
          </p:nvSpPr>
          <p:spPr bwMode="auto">
            <a:xfrm>
              <a:off x="0" y="672"/>
              <a:ext cx="288" cy="2640"/>
            </a:xfrm>
            <a:prstGeom prst="rect">
              <a:avLst/>
            </a:prstGeom>
            <a:gradFill rotWithShape="0">
              <a:gsLst>
                <a:gs pos="0">
                  <a:srgbClr val="C1AE8F"/>
                </a:gs>
                <a:gs pos="100000">
                  <a:schemeClr val="bg1"/>
                </a:gs>
              </a:gsLst>
              <a:lin ang="5400000" scaled="1"/>
            </a:gradFill>
            <a:ln w="9525">
              <a:solidFill>
                <a:schemeClr val="tx1"/>
              </a:solidFill>
              <a:miter lim="800000"/>
              <a:headEnd/>
              <a:tailEnd/>
            </a:ln>
            <a:effectLst/>
          </p:spPr>
          <p:txBody>
            <a:bodyPr wrap="none" anchor="ctr"/>
            <a:lstStyle/>
            <a:p>
              <a:pPr algn="ctr">
                <a:defRPr/>
              </a:pPr>
              <a:endParaRPr kumimoji="1" lang="ru-RU" sz="2400">
                <a:latin typeface="굴림" pitchFamily="50" charset="-127"/>
              </a:endParaRPr>
            </a:p>
          </p:txBody>
        </p:sp>
        <p:sp>
          <p:nvSpPr>
            <p:cNvPr id="13" name="Rectangle 11"/>
            <p:cNvSpPr>
              <a:spLocks noChangeArrowheads="1"/>
            </p:cNvSpPr>
            <p:nvPr/>
          </p:nvSpPr>
          <p:spPr bwMode="auto">
            <a:xfrm>
              <a:off x="0" y="192"/>
              <a:ext cx="288" cy="480"/>
            </a:xfrm>
            <a:prstGeom prst="rect">
              <a:avLst/>
            </a:prstGeom>
            <a:solidFill>
              <a:schemeClr val="bg1"/>
            </a:solidFill>
            <a:ln w="9525">
              <a:solidFill>
                <a:schemeClr val="tx1"/>
              </a:solidFill>
              <a:miter lim="800000"/>
              <a:headEnd/>
              <a:tailEnd/>
            </a:ln>
            <a:effectLst/>
          </p:spPr>
          <p:txBody>
            <a:bodyPr wrap="none" anchor="ctr"/>
            <a:lstStyle/>
            <a:p>
              <a:pPr algn="ctr">
                <a:defRPr/>
              </a:pPr>
              <a:endParaRPr kumimoji="1" lang="ru-RU" sz="2400">
                <a:latin typeface="굴림" pitchFamily="50" charset="-127"/>
              </a:endParaRPr>
            </a:p>
          </p:txBody>
        </p:sp>
        <p:sp>
          <p:nvSpPr>
            <p:cNvPr id="14" name="Rectangle 12"/>
            <p:cNvSpPr>
              <a:spLocks noChangeArrowheads="1"/>
            </p:cNvSpPr>
            <p:nvPr/>
          </p:nvSpPr>
          <p:spPr bwMode="auto">
            <a:xfrm>
              <a:off x="0" y="0"/>
              <a:ext cx="624" cy="192"/>
            </a:xfrm>
            <a:prstGeom prst="rect">
              <a:avLst/>
            </a:prstGeom>
            <a:solidFill>
              <a:srgbClr val="99CC00"/>
            </a:solidFill>
            <a:ln w="19050">
              <a:solidFill>
                <a:srgbClr val="808080"/>
              </a:solidFill>
              <a:miter lim="800000"/>
              <a:headEnd/>
              <a:tailEnd/>
            </a:ln>
            <a:effectLst/>
          </p:spPr>
          <p:txBody>
            <a:bodyPr wrap="none" anchor="ctr"/>
            <a:lstStyle/>
            <a:p>
              <a:pPr algn="ctr">
                <a:defRPr/>
              </a:pPr>
              <a:endParaRPr kumimoji="1" lang="ru-RU" sz="2400">
                <a:latin typeface="굴림" pitchFamily="50" charset="-127"/>
              </a:endParaRPr>
            </a:p>
          </p:txBody>
        </p:sp>
        <p:sp>
          <p:nvSpPr>
            <p:cNvPr id="15" name="Rectangle 13"/>
            <p:cNvSpPr>
              <a:spLocks noChangeArrowheads="1"/>
            </p:cNvSpPr>
            <p:nvPr/>
          </p:nvSpPr>
          <p:spPr bwMode="auto">
            <a:xfrm>
              <a:off x="624" y="0"/>
              <a:ext cx="2976" cy="192"/>
            </a:xfrm>
            <a:prstGeom prst="rect">
              <a:avLst/>
            </a:prstGeom>
            <a:solidFill>
              <a:schemeClr val="bg1"/>
            </a:solidFill>
            <a:ln w="9525">
              <a:solidFill>
                <a:srgbClr val="808080"/>
              </a:solidFill>
              <a:miter lim="800000"/>
              <a:headEnd/>
              <a:tailEnd/>
            </a:ln>
            <a:effectLst/>
          </p:spPr>
          <p:txBody>
            <a:bodyPr wrap="none" anchor="ctr"/>
            <a:lstStyle/>
            <a:p>
              <a:pPr algn="ctr">
                <a:defRPr/>
              </a:pPr>
              <a:endParaRPr kumimoji="1" lang="ru-RU" sz="2400">
                <a:latin typeface="굴림" pitchFamily="50" charset="-127"/>
              </a:endParaRPr>
            </a:p>
          </p:txBody>
        </p:sp>
        <p:sp>
          <p:nvSpPr>
            <p:cNvPr id="16" name="Line 14"/>
            <p:cNvSpPr>
              <a:spLocks noChangeShapeType="1"/>
            </p:cNvSpPr>
            <p:nvPr/>
          </p:nvSpPr>
          <p:spPr bwMode="auto">
            <a:xfrm flipV="1">
              <a:off x="288" y="192"/>
              <a:ext cx="0" cy="4128"/>
            </a:xfrm>
            <a:prstGeom prst="line">
              <a:avLst/>
            </a:prstGeom>
            <a:noFill/>
            <a:ln w="76200">
              <a:solidFill>
                <a:srgbClr val="808080"/>
              </a:solidFill>
              <a:round/>
              <a:headEnd/>
              <a:tailEnd/>
            </a:ln>
            <a:effectLst/>
          </p:spPr>
          <p:txBody>
            <a:bodyPr wrap="none" anchor="ctr"/>
            <a:lstStyle/>
            <a:p>
              <a:pPr>
                <a:defRPr/>
              </a:pPr>
              <a:endParaRPr lang="en-US"/>
            </a:p>
          </p:txBody>
        </p:sp>
        <p:sp>
          <p:nvSpPr>
            <p:cNvPr id="17" name="Line 15"/>
            <p:cNvSpPr>
              <a:spLocks noChangeShapeType="1"/>
            </p:cNvSpPr>
            <p:nvPr/>
          </p:nvSpPr>
          <p:spPr bwMode="auto">
            <a:xfrm>
              <a:off x="288" y="4224"/>
              <a:ext cx="5472" cy="0"/>
            </a:xfrm>
            <a:prstGeom prst="line">
              <a:avLst/>
            </a:prstGeom>
            <a:noFill/>
            <a:ln w="57150">
              <a:solidFill>
                <a:srgbClr val="808080"/>
              </a:solidFill>
              <a:round/>
              <a:headEnd/>
              <a:tailEnd/>
            </a:ln>
            <a:effectLst/>
          </p:spPr>
          <p:txBody>
            <a:bodyPr wrap="none" anchor="ctr"/>
            <a:lstStyle/>
            <a:p>
              <a:pPr>
                <a:defRPr/>
              </a:pPr>
              <a:endParaRPr lang="en-US"/>
            </a:p>
          </p:txBody>
        </p:sp>
        <p:sp>
          <p:nvSpPr>
            <p:cNvPr id="18" name="Line 16"/>
            <p:cNvSpPr>
              <a:spLocks noChangeShapeType="1"/>
            </p:cNvSpPr>
            <p:nvPr/>
          </p:nvSpPr>
          <p:spPr bwMode="auto">
            <a:xfrm flipV="1">
              <a:off x="5520" y="0"/>
              <a:ext cx="0" cy="4224"/>
            </a:xfrm>
            <a:prstGeom prst="line">
              <a:avLst/>
            </a:prstGeom>
            <a:noFill/>
            <a:ln w="57150">
              <a:solidFill>
                <a:srgbClr val="808080"/>
              </a:solidFill>
              <a:round/>
              <a:headEnd/>
              <a:tailEnd/>
            </a:ln>
            <a:effectLst/>
          </p:spPr>
          <p:txBody>
            <a:bodyPr wrap="none" anchor="ctr"/>
            <a:lstStyle/>
            <a:p>
              <a:pPr>
                <a:defRPr/>
              </a:pPr>
              <a:endParaRPr lang="en-US"/>
            </a:p>
          </p:txBody>
        </p:sp>
        <p:sp>
          <p:nvSpPr>
            <p:cNvPr id="19" name="Line 17"/>
            <p:cNvSpPr>
              <a:spLocks noChangeShapeType="1"/>
            </p:cNvSpPr>
            <p:nvPr/>
          </p:nvSpPr>
          <p:spPr bwMode="auto">
            <a:xfrm>
              <a:off x="0" y="192"/>
              <a:ext cx="5760" cy="0"/>
            </a:xfrm>
            <a:prstGeom prst="line">
              <a:avLst/>
            </a:prstGeom>
            <a:noFill/>
            <a:ln w="38100">
              <a:solidFill>
                <a:srgbClr val="808080"/>
              </a:solidFill>
              <a:round/>
              <a:headEnd/>
              <a:tailEnd/>
            </a:ln>
            <a:effectLst/>
          </p:spPr>
          <p:txBody>
            <a:bodyPr wrap="none" anchor="ctr"/>
            <a:lstStyle/>
            <a:p>
              <a:pPr>
                <a:defRPr/>
              </a:pPr>
              <a:endParaRPr lang="en-US"/>
            </a:p>
          </p:txBody>
        </p:sp>
        <p:sp>
          <p:nvSpPr>
            <p:cNvPr id="20" name="Line 18"/>
            <p:cNvSpPr>
              <a:spLocks noChangeShapeType="1"/>
            </p:cNvSpPr>
            <p:nvPr/>
          </p:nvSpPr>
          <p:spPr bwMode="auto">
            <a:xfrm flipH="1">
              <a:off x="3600" y="288"/>
              <a:ext cx="2160" cy="0"/>
            </a:xfrm>
            <a:prstGeom prst="line">
              <a:avLst/>
            </a:prstGeom>
            <a:noFill/>
            <a:ln w="19050">
              <a:solidFill>
                <a:srgbClr val="808080"/>
              </a:solidFill>
              <a:round/>
              <a:headEnd/>
              <a:tailEnd/>
            </a:ln>
            <a:effectLst/>
          </p:spPr>
          <p:txBody>
            <a:bodyPr wrap="none" anchor="ctr"/>
            <a:lstStyle/>
            <a:p>
              <a:pPr>
                <a:defRPr/>
              </a:pPr>
              <a:endParaRPr lang="en-US"/>
            </a:p>
          </p:txBody>
        </p:sp>
        <p:sp>
          <p:nvSpPr>
            <p:cNvPr id="21" name="Line 19"/>
            <p:cNvSpPr>
              <a:spLocks noChangeShapeType="1"/>
            </p:cNvSpPr>
            <p:nvPr/>
          </p:nvSpPr>
          <p:spPr bwMode="auto">
            <a:xfrm flipV="1">
              <a:off x="3600" y="0"/>
              <a:ext cx="0" cy="288"/>
            </a:xfrm>
            <a:prstGeom prst="line">
              <a:avLst/>
            </a:prstGeom>
            <a:noFill/>
            <a:ln w="19050">
              <a:solidFill>
                <a:srgbClr val="808080"/>
              </a:solidFill>
              <a:round/>
              <a:headEnd/>
              <a:tailEnd/>
            </a:ln>
            <a:effectLst/>
          </p:spPr>
          <p:txBody>
            <a:bodyPr wrap="none" anchor="ctr"/>
            <a:lstStyle/>
            <a:p>
              <a:pPr>
                <a:defRPr/>
              </a:pPr>
              <a:endParaRPr lang="en-US"/>
            </a:p>
          </p:txBody>
        </p:sp>
        <p:sp>
          <p:nvSpPr>
            <p:cNvPr id="22" name="Line 20"/>
            <p:cNvSpPr>
              <a:spLocks noChangeShapeType="1"/>
            </p:cNvSpPr>
            <p:nvPr/>
          </p:nvSpPr>
          <p:spPr bwMode="auto">
            <a:xfrm>
              <a:off x="5520" y="1248"/>
              <a:ext cx="240" cy="0"/>
            </a:xfrm>
            <a:prstGeom prst="line">
              <a:avLst/>
            </a:prstGeom>
            <a:noFill/>
            <a:ln w="28575">
              <a:solidFill>
                <a:schemeClr val="tx1"/>
              </a:solidFill>
              <a:round/>
              <a:headEnd/>
              <a:tailEnd/>
            </a:ln>
            <a:effectLst/>
          </p:spPr>
          <p:txBody>
            <a:bodyPr wrap="none" anchor="ctr"/>
            <a:lstStyle/>
            <a:p>
              <a:pPr>
                <a:defRPr/>
              </a:pPr>
              <a:endParaRPr lang="en-US"/>
            </a:p>
          </p:txBody>
        </p:sp>
        <p:sp>
          <p:nvSpPr>
            <p:cNvPr id="23" name="Line 21"/>
            <p:cNvSpPr>
              <a:spLocks noChangeShapeType="1"/>
            </p:cNvSpPr>
            <p:nvPr/>
          </p:nvSpPr>
          <p:spPr bwMode="auto">
            <a:xfrm>
              <a:off x="624" y="0"/>
              <a:ext cx="0" cy="672"/>
            </a:xfrm>
            <a:prstGeom prst="line">
              <a:avLst/>
            </a:prstGeom>
            <a:noFill/>
            <a:ln w="19050">
              <a:solidFill>
                <a:srgbClr val="808080"/>
              </a:solidFill>
              <a:round/>
              <a:headEnd/>
              <a:tailEnd/>
            </a:ln>
            <a:effectLst/>
          </p:spPr>
          <p:txBody>
            <a:bodyPr wrap="none" anchor="ctr"/>
            <a:lstStyle/>
            <a:p>
              <a:pPr>
                <a:defRPr/>
              </a:pPr>
              <a:endParaRPr lang="en-US"/>
            </a:p>
          </p:txBody>
        </p:sp>
        <p:sp>
          <p:nvSpPr>
            <p:cNvPr id="24" name="Line 22"/>
            <p:cNvSpPr>
              <a:spLocks noChangeShapeType="1"/>
            </p:cNvSpPr>
            <p:nvPr/>
          </p:nvSpPr>
          <p:spPr bwMode="auto">
            <a:xfrm flipH="1">
              <a:off x="0" y="672"/>
              <a:ext cx="624" cy="0"/>
            </a:xfrm>
            <a:prstGeom prst="line">
              <a:avLst/>
            </a:prstGeom>
            <a:noFill/>
            <a:ln w="28575">
              <a:solidFill>
                <a:srgbClr val="808080"/>
              </a:solidFill>
              <a:round/>
              <a:headEnd/>
              <a:tailEnd/>
            </a:ln>
            <a:effectLst/>
          </p:spPr>
          <p:txBody>
            <a:bodyPr wrap="none" anchor="ctr"/>
            <a:lstStyle/>
            <a:p>
              <a:pPr>
                <a:defRPr/>
              </a:pPr>
              <a:endParaRPr lang="en-US"/>
            </a:p>
          </p:txBody>
        </p:sp>
        <p:sp>
          <p:nvSpPr>
            <p:cNvPr id="25" name="Line 23"/>
            <p:cNvSpPr>
              <a:spLocks noChangeShapeType="1"/>
            </p:cNvSpPr>
            <p:nvPr/>
          </p:nvSpPr>
          <p:spPr bwMode="auto">
            <a:xfrm flipV="1">
              <a:off x="1680" y="3936"/>
              <a:ext cx="0" cy="384"/>
            </a:xfrm>
            <a:prstGeom prst="line">
              <a:avLst/>
            </a:prstGeom>
            <a:noFill/>
            <a:ln w="19050">
              <a:solidFill>
                <a:srgbClr val="808080"/>
              </a:solidFill>
              <a:round/>
              <a:headEnd/>
              <a:tailEnd/>
            </a:ln>
            <a:effectLst/>
          </p:spPr>
          <p:txBody>
            <a:bodyPr wrap="none" anchor="ctr"/>
            <a:lstStyle/>
            <a:p>
              <a:pPr>
                <a:defRPr/>
              </a:pPr>
              <a:endParaRPr lang="en-US"/>
            </a:p>
          </p:txBody>
        </p:sp>
        <p:sp>
          <p:nvSpPr>
            <p:cNvPr id="26" name="Line 24"/>
            <p:cNvSpPr>
              <a:spLocks noChangeShapeType="1"/>
            </p:cNvSpPr>
            <p:nvPr/>
          </p:nvSpPr>
          <p:spPr bwMode="auto">
            <a:xfrm>
              <a:off x="1680" y="3936"/>
              <a:ext cx="4080" cy="0"/>
            </a:xfrm>
            <a:prstGeom prst="line">
              <a:avLst/>
            </a:prstGeom>
            <a:noFill/>
            <a:ln w="19050">
              <a:solidFill>
                <a:srgbClr val="808080"/>
              </a:solidFill>
              <a:round/>
              <a:headEnd/>
              <a:tailEnd/>
            </a:ln>
            <a:effectLst/>
          </p:spPr>
          <p:txBody>
            <a:bodyPr wrap="none" anchor="ctr"/>
            <a:lstStyle/>
            <a:p>
              <a:pPr>
                <a:defRPr/>
              </a:pPr>
              <a:endParaRPr lang="en-US"/>
            </a:p>
          </p:txBody>
        </p:sp>
        <p:sp>
          <p:nvSpPr>
            <p:cNvPr id="27" name="Line 25"/>
            <p:cNvSpPr>
              <a:spLocks noChangeShapeType="1"/>
            </p:cNvSpPr>
            <p:nvPr/>
          </p:nvSpPr>
          <p:spPr bwMode="auto">
            <a:xfrm flipH="1">
              <a:off x="0" y="3312"/>
              <a:ext cx="288" cy="0"/>
            </a:xfrm>
            <a:prstGeom prst="line">
              <a:avLst/>
            </a:prstGeom>
            <a:noFill/>
            <a:ln w="28575">
              <a:solidFill>
                <a:srgbClr val="808080"/>
              </a:solidFill>
              <a:round/>
              <a:headEnd/>
              <a:tailEnd/>
            </a:ln>
            <a:effectLst/>
          </p:spPr>
          <p:txBody>
            <a:bodyPr wrap="none" anchor="ctr"/>
            <a:lstStyle/>
            <a:p>
              <a:pPr>
                <a:defRPr/>
              </a:pPr>
              <a:endParaRPr lang="en-US"/>
            </a:p>
          </p:txBody>
        </p:sp>
        <p:sp>
          <p:nvSpPr>
            <p:cNvPr id="28" name="Line 26"/>
            <p:cNvSpPr>
              <a:spLocks noChangeShapeType="1"/>
            </p:cNvSpPr>
            <p:nvPr/>
          </p:nvSpPr>
          <p:spPr bwMode="auto">
            <a:xfrm flipH="1">
              <a:off x="0" y="3408"/>
              <a:ext cx="288" cy="0"/>
            </a:xfrm>
            <a:prstGeom prst="line">
              <a:avLst/>
            </a:prstGeom>
            <a:noFill/>
            <a:ln w="28575">
              <a:solidFill>
                <a:srgbClr val="808080"/>
              </a:solidFill>
              <a:round/>
              <a:headEnd/>
              <a:tailEnd/>
            </a:ln>
            <a:effectLst/>
          </p:spPr>
          <p:txBody>
            <a:bodyPr wrap="none" anchor="ctr"/>
            <a:lstStyle/>
            <a:p>
              <a:pPr>
                <a:defRPr/>
              </a:pPr>
              <a:endParaRPr lang="en-US"/>
            </a:p>
          </p:txBody>
        </p:sp>
      </p:grpSp>
      <p:sp>
        <p:nvSpPr>
          <p:cNvPr id="3099" name="Rectangle 27"/>
          <p:cNvSpPr>
            <a:spLocks noGrp="1" noChangeArrowheads="1"/>
          </p:cNvSpPr>
          <p:nvPr>
            <p:ph type="ctrTitle"/>
          </p:nvPr>
        </p:nvSpPr>
        <p:spPr>
          <a:xfrm>
            <a:off x="685800" y="2130425"/>
            <a:ext cx="7772400" cy="1470025"/>
          </a:xfrm>
        </p:spPr>
        <p:txBody>
          <a:bodyPr/>
          <a:lstStyle>
            <a:lvl1pPr>
              <a:defRPr/>
            </a:lvl1pPr>
          </a:lstStyle>
          <a:p>
            <a:r>
              <a:rPr lang="ru-RU" smtClean="0"/>
              <a:t>Образец заголовка</a:t>
            </a:r>
            <a:endParaRPr lang="ru-RU"/>
          </a:p>
        </p:txBody>
      </p:sp>
      <p:sp>
        <p:nvSpPr>
          <p:cNvPr id="3100" name="Rectangle 28"/>
          <p:cNvSpPr>
            <a:spLocks noGrp="1" noChangeArrowheads="1"/>
          </p:cNvSpPr>
          <p:nvPr>
            <p:ph type="subTitle" idx="1"/>
          </p:nvPr>
        </p:nvSpPr>
        <p:spPr>
          <a:xfrm>
            <a:off x="1371600" y="3886200"/>
            <a:ext cx="6400800" cy="1752600"/>
          </a:xfrm>
        </p:spPr>
        <p:txBody>
          <a:bodyPr/>
          <a:lstStyle>
            <a:lvl1pPr marL="0" indent="0" algn="ctr">
              <a:buFont typeface="Century Gothic" pitchFamily="34" charset="0"/>
              <a:buNone/>
              <a:defRPr sz="2800"/>
            </a:lvl1pPr>
          </a:lstStyle>
          <a:p>
            <a:r>
              <a:rPr lang="ru-RU" smtClean="0"/>
              <a:t>Образец подзаголовка</a:t>
            </a:r>
            <a:endParaRPr lang="ru-RU"/>
          </a:p>
        </p:txBody>
      </p:sp>
      <p:sp>
        <p:nvSpPr>
          <p:cNvPr id="29" name="Rectangle 32"/>
          <p:cNvSpPr>
            <a:spLocks noGrp="1" noChangeArrowheads="1"/>
          </p:cNvSpPr>
          <p:nvPr>
            <p:ph type="dt" sz="half" idx="10"/>
          </p:nvPr>
        </p:nvSpPr>
        <p:spPr/>
        <p:txBody>
          <a:bodyPr/>
          <a:lstStyle>
            <a:lvl1pPr>
              <a:defRPr smtClean="0"/>
            </a:lvl1pPr>
          </a:lstStyle>
          <a:p>
            <a:fld id="{5B106E36-FD25-4E2D-B0AA-010F637433A0}" type="datetimeFigureOut">
              <a:rPr lang="ru-RU" smtClean="0"/>
              <a:pPr/>
              <a:t>04.11.2019</a:t>
            </a:fld>
            <a:endParaRPr lang="ru-RU"/>
          </a:p>
        </p:txBody>
      </p:sp>
      <p:sp>
        <p:nvSpPr>
          <p:cNvPr id="30" name="Rectangle 33"/>
          <p:cNvSpPr>
            <a:spLocks noGrp="1" noChangeArrowheads="1"/>
          </p:cNvSpPr>
          <p:nvPr>
            <p:ph type="ftr" sz="quarter" idx="11"/>
          </p:nvPr>
        </p:nvSpPr>
        <p:spPr/>
        <p:txBody>
          <a:bodyPr/>
          <a:lstStyle>
            <a:lvl1pPr>
              <a:defRPr smtClean="0"/>
            </a:lvl1pPr>
          </a:lstStyle>
          <a:p>
            <a:endParaRPr lang="ru-RU"/>
          </a:p>
        </p:txBody>
      </p:sp>
      <p:sp>
        <p:nvSpPr>
          <p:cNvPr id="31" name="Rectangle 34"/>
          <p:cNvSpPr>
            <a:spLocks noGrp="1" noChangeArrowheads="1"/>
          </p:cNvSpPr>
          <p:nvPr>
            <p:ph type="sldNum" sz="quarter" idx="12"/>
          </p:nvPr>
        </p:nvSpPr>
        <p:spPr>
          <a:xfrm>
            <a:off x="6553200" y="6264275"/>
            <a:ext cx="2133600" cy="384175"/>
          </a:xfrm>
        </p:spPr>
        <p:txBody>
          <a:bodyPr/>
          <a:lstStyle>
            <a:lvl1pPr>
              <a:defRPr smtClean="0"/>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fld id="{5B106E36-FD25-4E2D-B0AA-010F637433A0}" type="datetimeFigureOut">
              <a:rPr lang="ru-RU" smtClean="0"/>
              <a:pPr/>
              <a:t>04.11.2019</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fld id="{5B106E36-FD25-4E2D-B0AA-010F637433A0}" type="datetimeFigureOut">
              <a:rPr lang="ru-RU" smtClean="0"/>
              <a:pPr/>
              <a:t>04.11.2019</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fld id="{5B106E36-FD25-4E2D-B0AA-010F637433A0}" type="datetimeFigureOut">
              <a:rPr lang="ru-RU" smtClean="0"/>
              <a:pPr/>
              <a:t>04.11.2019</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fld id="{5B106E36-FD25-4E2D-B0AA-010F637433A0}" type="datetimeFigureOut">
              <a:rPr lang="ru-RU" smtClean="0"/>
              <a:pPr/>
              <a:t>04.11.2019</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Rectangle 4"/>
          <p:cNvSpPr>
            <a:spLocks noGrp="1" noChangeArrowheads="1"/>
          </p:cNvSpPr>
          <p:nvPr>
            <p:ph type="dt" sz="half" idx="10"/>
          </p:nvPr>
        </p:nvSpPr>
        <p:spPr>
          <a:ln/>
        </p:spPr>
        <p:txBody>
          <a:bodyPr/>
          <a:lstStyle>
            <a:lvl1pPr>
              <a:defRPr/>
            </a:lvl1pPr>
          </a:lstStyle>
          <a:p>
            <a:fld id="{5B106E36-FD25-4E2D-B0AA-010F637433A0}" type="datetimeFigureOut">
              <a:rPr lang="ru-RU" smtClean="0"/>
              <a:pPr/>
              <a:t>04.11.2019</a:t>
            </a:fld>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Rectangle 4"/>
          <p:cNvSpPr>
            <a:spLocks noGrp="1" noChangeArrowheads="1"/>
          </p:cNvSpPr>
          <p:nvPr>
            <p:ph type="dt" sz="half" idx="10"/>
          </p:nvPr>
        </p:nvSpPr>
        <p:spPr>
          <a:ln/>
        </p:spPr>
        <p:txBody>
          <a:bodyPr/>
          <a:lstStyle>
            <a:lvl1pPr>
              <a:defRPr/>
            </a:lvl1pPr>
          </a:lstStyle>
          <a:p>
            <a:fld id="{5B106E36-FD25-4E2D-B0AA-010F637433A0}" type="datetimeFigureOut">
              <a:rPr lang="ru-RU" smtClean="0"/>
              <a:pPr/>
              <a:t>04.11.2019</a:t>
            </a:fld>
            <a:endParaRPr lang="ru-RU"/>
          </a:p>
        </p:txBody>
      </p:sp>
      <p:sp>
        <p:nvSpPr>
          <p:cNvPr id="8" name="Rectangle 5"/>
          <p:cNvSpPr>
            <a:spLocks noGrp="1" noChangeArrowheads="1"/>
          </p:cNvSpPr>
          <p:nvPr>
            <p:ph type="ftr" sz="quarter" idx="11"/>
          </p:nvPr>
        </p:nvSpPr>
        <p:spPr>
          <a:ln/>
        </p:spPr>
        <p:txBody>
          <a:bodyPr/>
          <a:lstStyle>
            <a:lvl1pPr>
              <a:defRPr/>
            </a:lvl1pPr>
          </a:lstStyle>
          <a:p>
            <a:endParaRPr lang="ru-RU"/>
          </a:p>
        </p:txBody>
      </p:sp>
      <p:sp>
        <p:nvSpPr>
          <p:cNvPr id="9" name="Rectangle 6"/>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Rectangle 4"/>
          <p:cNvSpPr>
            <a:spLocks noGrp="1" noChangeArrowheads="1"/>
          </p:cNvSpPr>
          <p:nvPr>
            <p:ph type="dt" sz="half" idx="10"/>
          </p:nvPr>
        </p:nvSpPr>
        <p:spPr>
          <a:ln/>
        </p:spPr>
        <p:txBody>
          <a:bodyPr/>
          <a:lstStyle>
            <a:lvl1pPr>
              <a:defRPr/>
            </a:lvl1pPr>
          </a:lstStyle>
          <a:p>
            <a:fld id="{5B106E36-FD25-4E2D-B0AA-010F637433A0}" type="datetimeFigureOut">
              <a:rPr lang="ru-RU" smtClean="0"/>
              <a:pPr/>
              <a:t>04.11.2019</a:t>
            </a:fld>
            <a:endParaRPr lang="ru-RU"/>
          </a:p>
        </p:txBody>
      </p:sp>
      <p:sp>
        <p:nvSpPr>
          <p:cNvPr id="4" name="Rectangle 5"/>
          <p:cNvSpPr>
            <a:spLocks noGrp="1" noChangeArrowheads="1"/>
          </p:cNvSpPr>
          <p:nvPr>
            <p:ph type="ftr" sz="quarter" idx="11"/>
          </p:nvPr>
        </p:nvSpPr>
        <p:spPr>
          <a:ln/>
        </p:spPr>
        <p:txBody>
          <a:bodyPr/>
          <a:lstStyle>
            <a:lvl1pPr>
              <a:defRPr/>
            </a:lvl1pPr>
          </a:lstStyle>
          <a:p>
            <a:endParaRPr lang="ru-RU"/>
          </a:p>
        </p:txBody>
      </p:sp>
      <p:sp>
        <p:nvSpPr>
          <p:cNvPr id="5" name="Rectangle 6"/>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5B106E36-FD25-4E2D-B0AA-010F637433A0}" type="datetimeFigureOut">
              <a:rPr lang="ru-RU" smtClean="0"/>
              <a:pPr/>
              <a:t>04.11.2019</a:t>
            </a:fld>
            <a:endParaRPr lang="ru-RU"/>
          </a:p>
        </p:txBody>
      </p:sp>
      <p:sp>
        <p:nvSpPr>
          <p:cNvPr id="3" name="Rectangle 5"/>
          <p:cNvSpPr>
            <a:spLocks noGrp="1" noChangeArrowheads="1"/>
          </p:cNvSpPr>
          <p:nvPr>
            <p:ph type="ftr" sz="quarter" idx="11"/>
          </p:nvPr>
        </p:nvSpPr>
        <p:spPr>
          <a:ln/>
        </p:spPr>
        <p:txBody>
          <a:bodyPr/>
          <a:lstStyle>
            <a:lvl1pPr>
              <a:defRPr/>
            </a:lvl1pPr>
          </a:lstStyle>
          <a:p>
            <a:endParaRPr lang="ru-RU"/>
          </a:p>
        </p:txBody>
      </p:sp>
      <p:sp>
        <p:nvSpPr>
          <p:cNvPr id="4" name="Rectangle 6"/>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fld id="{5B106E36-FD25-4E2D-B0AA-010F637433A0}" type="datetimeFigureOut">
              <a:rPr lang="ru-RU" smtClean="0"/>
              <a:pPr/>
              <a:t>04.11.2019</a:t>
            </a:fld>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fld id="{5B106E36-FD25-4E2D-B0AA-010F637433A0}" type="datetimeFigureOut">
              <a:rPr lang="ru-RU" smtClean="0"/>
              <a:pPr/>
              <a:t>04.11.2019</a:t>
            </a:fld>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CC"/>
            </a:gs>
            <a:gs pos="100000">
              <a:schemeClr val="bg1"/>
            </a:gs>
          </a:gsLst>
          <a:lin ang="5400000" scaled="1"/>
        </a:gradFill>
        <a:effectLst/>
      </p:bgPr>
    </p:bg>
    <p:spTree>
      <p:nvGrpSpPr>
        <p:cNvPr id="1" name=""/>
        <p:cNvGrpSpPr/>
        <p:nvPr/>
      </p:nvGrpSpPr>
      <p:grpSpPr>
        <a:xfrm>
          <a:off x="0" y="0"/>
          <a:ext cx="0" cy="0"/>
          <a:chOff x="0" y="0"/>
          <a:chExt cx="0" cy="0"/>
        </a:xfrm>
      </p:grpSpPr>
      <p:grpSp>
        <p:nvGrpSpPr>
          <p:cNvPr id="3" name="Group 7"/>
          <p:cNvGrpSpPr>
            <a:grpSpLocks/>
          </p:cNvGrpSpPr>
          <p:nvPr/>
        </p:nvGrpSpPr>
        <p:grpSpPr bwMode="auto">
          <a:xfrm>
            <a:off x="0" y="0"/>
            <a:ext cx="9144000" cy="6858000"/>
            <a:chOff x="0" y="0"/>
            <a:chExt cx="5760" cy="4320"/>
          </a:xfrm>
        </p:grpSpPr>
        <p:sp>
          <p:nvSpPr>
            <p:cNvPr id="1032" name="Rectangle 8"/>
            <p:cNvSpPr>
              <a:spLocks noChangeArrowheads="1"/>
            </p:cNvSpPr>
            <p:nvPr/>
          </p:nvSpPr>
          <p:spPr bwMode="auto">
            <a:xfrm>
              <a:off x="1968" y="4224"/>
              <a:ext cx="3792" cy="96"/>
            </a:xfrm>
            <a:prstGeom prst="rect">
              <a:avLst/>
            </a:prstGeom>
            <a:gradFill rotWithShape="0">
              <a:gsLst>
                <a:gs pos="0">
                  <a:srgbClr val="EBD7FF"/>
                </a:gs>
                <a:gs pos="100000">
                  <a:srgbClr val="0099FF"/>
                </a:gs>
              </a:gsLst>
              <a:lin ang="0" scaled="1"/>
            </a:gradFill>
            <a:ln w="9525">
              <a:solidFill>
                <a:schemeClr val="tx1"/>
              </a:solidFill>
              <a:miter lim="800000"/>
              <a:headEnd/>
              <a:tailEnd/>
            </a:ln>
            <a:effectLst/>
          </p:spPr>
          <p:txBody>
            <a:bodyPr wrap="none" anchor="ctr"/>
            <a:lstStyle/>
            <a:p>
              <a:pPr algn="ctr">
                <a:defRPr/>
              </a:pPr>
              <a:endParaRPr kumimoji="1" lang="ru-RU" sz="2400">
                <a:latin typeface="굴림" pitchFamily="50" charset="-127"/>
              </a:endParaRPr>
            </a:p>
          </p:txBody>
        </p:sp>
        <p:sp>
          <p:nvSpPr>
            <p:cNvPr id="1033" name="Rectangle 9"/>
            <p:cNvSpPr>
              <a:spLocks noChangeArrowheads="1"/>
            </p:cNvSpPr>
            <p:nvPr/>
          </p:nvSpPr>
          <p:spPr bwMode="auto">
            <a:xfrm>
              <a:off x="5520" y="1248"/>
              <a:ext cx="240" cy="2688"/>
            </a:xfrm>
            <a:prstGeom prst="rect">
              <a:avLst/>
            </a:prstGeom>
            <a:gradFill rotWithShape="0">
              <a:gsLst>
                <a:gs pos="0">
                  <a:srgbClr val="C1E7CE"/>
                </a:gs>
                <a:gs pos="100000">
                  <a:srgbClr val="339966"/>
                </a:gs>
              </a:gsLst>
              <a:lin ang="5400000" scaled="1"/>
            </a:gradFill>
            <a:ln w="9525">
              <a:solidFill>
                <a:schemeClr val="tx1"/>
              </a:solidFill>
              <a:miter lim="800000"/>
              <a:headEnd/>
              <a:tailEnd/>
            </a:ln>
            <a:effectLst/>
          </p:spPr>
          <p:txBody>
            <a:bodyPr wrap="none" anchor="ctr"/>
            <a:lstStyle/>
            <a:p>
              <a:pPr algn="ctr">
                <a:defRPr/>
              </a:pPr>
              <a:endParaRPr kumimoji="1" lang="ru-RU" sz="2400">
                <a:latin typeface="굴림" pitchFamily="50" charset="-127"/>
              </a:endParaRPr>
            </a:p>
          </p:txBody>
        </p:sp>
        <p:sp>
          <p:nvSpPr>
            <p:cNvPr id="1034" name="Rectangle 10"/>
            <p:cNvSpPr>
              <a:spLocks noChangeArrowheads="1"/>
            </p:cNvSpPr>
            <p:nvPr/>
          </p:nvSpPr>
          <p:spPr bwMode="auto">
            <a:xfrm>
              <a:off x="0" y="3312"/>
              <a:ext cx="288" cy="96"/>
            </a:xfrm>
            <a:prstGeom prst="rect">
              <a:avLst/>
            </a:prstGeom>
            <a:solidFill>
              <a:schemeClr val="accent2"/>
            </a:solidFill>
            <a:ln w="9525">
              <a:solidFill>
                <a:schemeClr val="tx1"/>
              </a:solidFill>
              <a:miter lim="800000"/>
              <a:headEnd/>
              <a:tailEnd/>
            </a:ln>
            <a:effectLst/>
          </p:spPr>
          <p:txBody>
            <a:bodyPr wrap="none" anchor="ctr"/>
            <a:lstStyle/>
            <a:p>
              <a:pPr algn="ctr">
                <a:defRPr/>
              </a:pPr>
              <a:endParaRPr kumimoji="1" lang="ru-RU" sz="2400">
                <a:latin typeface="굴림" pitchFamily="50" charset="-127"/>
              </a:endParaRPr>
            </a:p>
          </p:txBody>
        </p:sp>
        <p:sp>
          <p:nvSpPr>
            <p:cNvPr id="1035" name="Rectangle 11"/>
            <p:cNvSpPr>
              <a:spLocks noChangeArrowheads="1"/>
            </p:cNvSpPr>
            <p:nvPr/>
          </p:nvSpPr>
          <p:spPr bwMode="auto">
            <a:xfrm>
              <a:off x="0" y="3408"/>
              <a:ext cx="288" cy="912"/>
            </a:xfrm>
            <a:prstGeom prst="rect">
              <a:avLst/>
            </a:prstGeom>
            <a:solidFill>
              <a:srgbClr val="DDDDDD"/>
            </a:solidFill>
            <a:ln w="9525">
              <a:solidFill>
                <a:schemeClr val="tx1"/>
              </a:solidFill>
              <a:miter lim="800000"/>
              <a:headEnd/>
              <a:tailEnd/>
            </a:ln>
            <a:effectLst/>
          </p:spPr>
          <p:txBody>
            <a:bodyPr wrap="none" anchor="ctr"/>
            <a:lstStyle/>
            <a:p>
              <a:pPr algn="ctr">
                <a:defRPr/>
              </a:pPr>
              <a:endParaRPr kumimoji="1" lang="ru-RU" sz="2400">
                <a:latin typeface="굴림" pitchFamily="50" charset="-127"/>
              </a:endParaRPr>
            </a:p>
          </p:txBody>
        </p:sp>
        <p:sp>
          <p:nvSpPr>
            <p:cNvPr id="1036" name="Rectangle 12"/>
            <p:cNvSpPr>
              <a:spLocks noChangeArrowheads="1"/>
            </p:cNvSpPr>
            <p:nvPr/>
          </p:nvSpPr>
          <p:spPr bwMode="auto">
            <a:xfrm>
              <a:off x="5520" y="0"/>
              <a:ext cx="240" cy="1248"/>
            </a:xfrm>
            <a:prstGeom prst="rect">
              <a:avLst/>
            </a:prstGeom>
            <a:solidFill>
              <a:schemeClr val="bg1"/>
            </a:solidFill>
            <a:ln w="9525">
              <a:solidFill>
                <a:schemeClr val="tx1"/>
              </a:solidFill>
              <a:miter lim="800000"/>
              <a:headEnd/>
              <a:tailEnd/>
            </a:ln>
            <a:effectLst/>
          </p:spPr>
          <p:txBody>
            <a:bodyPr wrap="none" anchor="ctr"/>
            <a:lstStyle/>
            <a:p>
              <a:pPr algn="ctr">
                <a:defRPr/>
              </a:pPr>
              <a:endParaRPr kumimoji="1" lang="ru-RU" sz="2400">
                <a:latin typeface="굴림" pitchFamily="50" charset="-127"/>
              </a:endParaRPr>
            </a:p>
          </p:txBody>
        </p:sp>
        <p:sp>
          <p:nvSpPr>
            <p:cNvPr id="1037" name="Rectangle 13"/>
            <p:cNvSpPr>
              <a:spLocks noChangeArrowheads="1"/>
            </p:cNvSpPr>
            <p:nvPr/>
          </p:nvSpPr>
          <p:spPr bwMode="auto">
            <a:xfrm>
              <a:off x="3600" y="0"/>
              <a:ext cx="1920" cy="192"/>
            </a:xfrm>
            <a:prstGeom prst="rect">
              <a:avLst/>
            </a:prstGeom>
            <a:solidFill>
              <a:srgbClr val="CAC9AA"/>
            </a:solidFill>
            <a:ln w="9525">
              <a:solidFill>
                <a:schemeClr val="tx1"/>
              </a:solidFill>
              <a:miter lim="800000"/>
              <a:headEnd/>
              <a:tailEnd/>
            </a:ln>
            <a:effectLst/>
          </p:spPr>
          <p:txBody>
            <a:bodyPr wrap="none" anchor="ctr"/>
            <a:lstStyle/>
            <a:p>
              <a:pPr algn="ctr">
                <a:defRPr/>
              </a:pPr>
              <a:endParaRPr kumimoji="1" lang="ru-RU" sz="2400">
                <a:latin typeface="굴림" pitchFamily="50" charset="-127"/>
              </a:endParaRPr>
            </a:p>
          </p:txBody>
        </p:sp>
        <p:sp>
          <p:nvSpPr>
            <p:cNvPr id="1038" name="Rectangle 14"/>
            <p:cNvSpPr>
              <a:spLocks noChangeArrowheads="1"/>
            </p:cNvSpPr>
            <p:nvPr/>
          </p:nvSpPr>
          <p:spPr bwMode="auto">
            <a:xfrm>
              <a:off x="288" y="192"/>
              <a:ext cx="336" cy="480"/>
            </a:xfrm>
            <a:prstGeom prst="rect">
              <a:avLst/>
            </a:prstGeom>
            <a:solidFill>
              <a:schemeClr val="folHlink">
                <a:alpha val="50000"/>
              </a:schemeClr>
            </a:solidFill>
            <a:ln w="9525">
              <a:solidFill>
                <a:schemeClr val="tx1"/>
              </a:solidFill>
              <a:miter lim="800000"/>
              <a:headEnd/>
              <a:tailEnd/>
            </a:ln>
            <a:effectLst/>
          </p:spPr>
          <p:txBody>
            <a:bodyPr wrap="none" anchor="ctr"/>
            <a:lstStyle/>
            <a:p>
              <a:pPr algn="ctr">
                <a:defRPr/>
              </a:pPr>
              <a:endParaRPr kumimoji="1" lang="ru-RU" sz="2400">
                <a:latin typeface="굴림" pitchFamily="50" charset="-127"/>
              </a:endParaRPr>
            </a:p>
          </p:txBody>
        </p:sp>
        <p:sp>
          <p:nvSpPr>
            <p:cNvPr id="1039" name="Rectangle 15"/>
            <p:cNvSpPr>
              <a:spLocks noChangeArrowheads="1"/>
            </p:cNvSpPr>
            <p:nvPr/>
          </p:nvSpPr>
          <p:spPr bwMode="auto">
            <a:xfrm>
              <a:off x="0" y="672"/>
              <a:ext cx="288" cy="2640"/>
            </a:xfrm>
            <a:prstGeom prst="rect">
              <a:avLst/>
            </a:prstGeom>
            <a:gradFill rotWithShape="0">
              <a:gsLst>
                <a:gs pos="0">
                  <a:srgbClr val="C1AE8F"/>
                </a:gs>
                <a:gs pos="100000">
                  <a:schemeClr val="bg1"/>
                </a:gs>
              </a:gsLst>
              <a:lin ang="5400000" scaled="1"/>
            </a:gradFill>
            <a:ln w="9525">
              <a:solidFill>
                <a:schemeClr val="tx1"/>
              </a:solidFill>
              <a:miter lim="800000"/>
              <a:headEnd/>
              <a:tailEnd/>
            </a:ln>
            <a:effectLst/>
          </p:spPr>
          <p:txBody>
            <a:bodyPr wrap="none" anchor="ctr"/>
            <a:lstStyle/>
            <a:p>
              <a:pPr algn="ctr">
                <a:defRPr/>
              </a:pPr>
              <a:endParaRPr kumimoji="1" lang="ru-RU" sz="2400">
                <a:latin typeface="굴림" pitchFamily="50" charset="-127"/>
              </a:endParaRPr>
            </a:p>
          </p:txBody>
        </p:sp>
        <p:sp>
          <p:nvSpPr>
            <p:cNvPr id="1040" name="Rectangle 16"/>
            <p:cNvSpPr>
              <a:spLocks noChangeArrowheads="1"/>
            </p:cNvSpPr>
            <p:nvPr/>
          </p:nvSpPr>
          <p:spPr bwMode="auto">
            <a:xfrm>
              <a:off x="0" y="192"/>
              <a:ext cx="288" cy="480"/>
            </a:xfrm>
            <a:prstGeom prst="rect">
              <a:avLst/>
            </a:prstGeom>
            <a:solidFill>
              <a:schemeClr val="bg1"/>
            </a:solidFill>
            <a:ln w="9525">
              <a:solidFill>
                <a:schemeClr val="tx1"/>
              </a:solidFill>
              <a:miter lim="800000"/>
              <a:headEnd/>
              <a:tailEnd/>
            </a:ln>
            <a:effectLst/>
          </p:spPr>
          <p:txBody>
            <a:bodyPr wrap="none" anchor="ctr"/>
            <a:lstStyle/>
            <a:p>
              <a:pPr algn="ctr">
                <a:defRPr/>
              </a:pPr>
              <a:endParaRPr kumimoji="1" lang="ru-RU" sz="2400">
                <a:latin typeface="굴림" pitchFamily="50" charset="-127"/>
              </a:endParaRPr>
            </a:p>
          </p:txBody>
        </p:sp>
        <p:sp>
          <p:nvSpPr>
            <p:cNvPr id="1041" name="Rectangle 17"/>
            <p:cNvSpPr>
              <a:spLocks noChangeArrowheads="1"/>
            </p:cNvSpPr>
            <p:nvPr/>
          </p:nvSpPr>
          <p:spPr bwMode="auto">
            <a:xfrm>
              <a:off x="0" y="0"/>
              <a:ext cx="624" cy="192"/>
            </a:xfrm>
            <a:prstGeom prst="rect">
              <a:avLst/>
            </a:prstGeom>
            <a:solidFill>
              <a:srgbClr val="99CC00"/>
            </a:solidFill>
            <a:ln w="19050">
              <a:solidFill>
                <a:srgbClr val="808080"/>
              </a:solidFill>
              <a:miter lim="800000"/>
              <a:headEnd/>
              <a:tailEnd/>
            </a:ln>
            <a:effectLst/>
          </p:spPr>
          <p:txBody>
            <a:bodyPr wrap="none" anchor="ctr"/>
            <a:lstStyle/>
            <a:p>
              <a:pPr algn="ctr">
                <a:defRPr/>
              </a:pPr>
              <a:endParaRPr kumimoji="1" lang="ru-RU" sz="2400">
                <a:latin typeface="굴림" pitchFamily="50" charset="-127"/>
              </a:endParaRPr>
            </a:p>
          </p:txBody>
        </p:sp>
        <p:sp>
          <p:nvSpPr>
            <p:cNvPr id="1042" name="Rectangle 18"/>
            <p:cNvSpPr>
              <a:spLocks noChangeArrowheads="1"/>
            </p:cNvSpPr>
            <p:nvPr/>
          </p:nvSpPr>
          <p:spPr bwMode="auto">
            <a:xfrm>
              <a:off x="624" y="0"/>
              <a:ext cx="2976" cy="192"/>
            </a:xfrm>
            <a:prstGeom prst="rect">
              <a:avLst/>
            </a:prstGeom>
            <a:solidFill>
              <a:schemeClr val="bg1"/>
            </a:solidFill>
            <a:ln w="9525">
              <a:solidFill>
                <a:srgbClr val="808080"/>
              </a:solidFill>
              <a:miter lim="800000"/>
              <a:headEnd/>
              <a:tailEnd/>
            </a:ln>
            <a:effectLst/>
          </p:spPr>
          <p:txBody>
            <a:bodyPr wrap="none" anchor="ctr"/>
            <a:lstStyle/>
            <a:p>
              <a:pPr algn="ctr">
                <a:defRPr/>
              </a:pPr>
              <a:endParaRPr kumimoji="1" lang="ru-RU" sz="2400">
                <a:latin typeface="굴림" pitchFamily="50" charset="-127"/>
              </a:endParaRPr>
            </a:p>
          </p:txBody>
        </p:sp>
        <p:sp>
          <p:nvSpPr>
            <p:cNvPr id="1043" name="Line 19"/>
            <p:cNvSpPr>
              <a:spLocks noChangeShapeType="1"/>
            </p:cNvSpPr>
            <p:nvPr/>
          </p:nvSpPr>
          <p:spPr bwMode="auto">
            <a:xfrm flipV="1">
              <a:off x="288" y="192"/>
              <a:ext cx="0" cy="4128"/>
            </a:xfrm>
            <a:prstGeom prst="line">
              <a:avLst/>
            </a:prstGeom>
            <a:noFill/>
            <a:ln w="76200">
              <a:solidFill>
                <a:srgbClr val="808080"/>
              </a:solidFill>
              <a:round/>
              <a:headEnd/>
              <a:tailEnd/>
            </a:ln>
            <a:effectLst/>
          </p:spPr>
          <p:txBody>
            <a:bodyPr wrap="none" anchor="ctr"/>
            <a:lstStyle/>
            <a:p>
              <a:pPr>
                <a:defRPr/>
              </a:pPr>
              <a:endParaRPr lang="en-US"/>
            </a:p>
          </p:txBody>
        </p:sp>
        <p:sp>
          <p:nvSpPr>
            <p:cNvPr id="1044" name="Line 20"/>
            <p:cNvSpPr>
              <a:spLocks noChangeShapeType="1"/>
            </p:cNvSpPr>
            <p:nvPr/>
          </p:nvSpPr>
          <p:spPr bwMode="auto">
            <a:xfrm>
              <a:off x="288" y="4224"/>
              <a:ext cx="5472" cy="0"/>
            </a:xfrm>
            <a:prstGeom prst="line">
              <a:avLst/>
            </a:prstGeom>
            <a:noFill/>
            <a:ln w="57150">
              <a:solidFill>
                <a:srgbClr val="808080"/>
              </a:solidFill>
              <a:round/>
              <a:headEnd/>
              <a:tailEnd/>
            </a:ln>
            <a:effectLst/>
          </p:spPr>
          <p:txBody>
            <a:bodyPr wrap="none" anchor="ctr"/>
            <a:lstStyle/>
            <a:p>
              <a:pPr>
                <a:defRPr/>
              </a:pPr>
              <a:endParaRPr lang="en-US"/>
            </a:p>
          </p:txBody>
        </p:sp>
        <p:sp>
          <p:nvSpPr>
            <p:cNvPr id="1045" name="Line 21"/>
            <p:cNvSpPr>
              <a:spLocks noChangeShapeType="1"/>
            </p:cNvSpPr>
            <p:nvPr/>
          </p:nvSpPr>
          <p:spPr bwMode="auto">
            <a:xfrm flipV="1">
              <a:off x="5520" y="0"/>
              <a:ext cx="0" cy="4224"/>
            </a:xfrm>
            <a:prstGeom prst="line">
              <a:avLst/>
            </a:prstGeom>
            <a:noFill/>
            <a:ln w="57150">
              <a:solidFill>
                <a:srgbClr val="808080"/>
              </a:solidFill>
              <a:round/>
              <a:headEnd/>
              <a:tailEnd/>
            </a:ln>
            <a:effectLst/>
          </p:spPr>
          <p:txBody>
            <a:bodyPr wrap="none" anchor="ctr"/>
            <a:lstStyle/>
            <a:p>
              <a:pPr>
                <a:defRPr/>
              </a:pPr>
              <a:endParaRPr lang="en-US"/>
            </a:p>
          </p:txBody>
        </p:sp>
        <p:sp>
          <p:nvSpPr>
            <p:cNvPr id="1046" name="Line 22"/>
            <p:cNvSpPr>
              <a:spLocks noChangeShapeType="1"/>
            </p:cNvSpPr>
            <p:nvPr/>
          </p:nvSpPr>
          <p:spPr bwMode="auto">
            <a:xfrm>
              <a:off x="0" y="192"/>
              <a:ext cx="5760" cy="0"/>
            </a:xfrm>
            <a:prstGeom prst="line">
              <a:avLst/>
            </a:prstGeom>
            <a:noFill/>
            <a:ln w="38100">
              <a:solidFill>
                <a:srgbClr val="808080"/>
              </a:solidFill>
              <a:round/>
              <a:headEnd/>
              <a:tailEnd/>
            </a:ln>
            <a:effectLst/>
          </p:spPr>
          <p:txBody>
            <a:bodyPr wrap="none" anchor="ctr"/>
            <a:lstStyle/>
            <a:p>
              <a:pPr>
                <a:defRPr/>
              </a:pPr>
              <a:endParaRPr lang="en-US"/>
            </a:p>
          </p:txBody>
        </p:sp>
        <p:sp>
          <p:nvSpPr>
            <p:cNvPr id="1047" name="Line 23"/>
            <p:cNvSpPr>
              <a:spLocks noChangeShapeType="1"/>
            </p:cNvSpPr>
            <p:nvPr/>
          </p:nvSpPr>
          <p:spPr bwMode="auto">
            <a:xfrm flipH="1">
              <a:off x="3600" y="288"/>
              <a:ext cx="2160" cy="0"/>
            </a:xfrm>
            <a:prstGeom prst="line">
              <a:avLst/>
            </a:prstGeom>
            <a:noFill/>
            <a:ln w="19050">
              <a:solidFill>
                <a:srgbClr val="808080"/>
              </a:solidFill>
              <a:round/>
              <a:headEnd/>
              <a:tailEnd/>
            </a:ln>
            <a:effectLst/>
          </p:spPr>
          <p:txBody>
            <a:bodyPr wrap="none" anchor="ctr"/>
            <a:lstStyle/>
            <a:p>
              <a:pPr>
                <a:defRPr/>
              </a:pPr>
              <a:endParaRPr lang="en-US"/>
            </a:p>
          </p:txBody>
        </p:sp>
        <p:sp>
          <p:nvSpPr>
            <p:cNvPr id="1048" name="Line 24"/>
            <p:cNvSpPr>
              <a:spLocks noChangeShapeType="1"/>
            </p:cNvSpPr>
            <p:nvPr/>
          </p:nvSpPr>
          <p:spPr bwMode="auto">
            <a:xfrm flipV="1">
              <a:off x="3600" y="0"/>
              <a:ext cx="0" cy="288"/>
            </a:xfrm>
            <a:prstGeom prst="line">
              <a:avLst/>
            </a:prstGeom>
            <a:noFill/>
            <a:ln w="19050">
              <a:solidFill>
                <a:srgbClr val="808080"/>
              </a:solidFill>
              <a:round/>
              <a:headEnd/>
              <a:tailEnd/>
            </a:ln>
            <a:effectLst/>
          </p:spPr>
          <p:txBody>
            <a:bodyPr wrap="none" anchor="ctr"/>
            <a:lstStyle/>
            <a:p>
              <a:pPr>
                <a:defRPr/>
              </a:pPr>
              <a:endParaRPr lang="en-US"/>
            </a:p>
          </p:txBody>
        </p:sp>
        <p:sp>
          <p:nvSpPr>
            <p:cNvPr id="1049" name="Line 25"/>
            <p:cNvSpPr>
              <a:spLocks noChangeShapeType="1"/>
            </p:cNvSpPr>
            <p:nvPr/>
          </p:nvSpPr>
          <p:spPr bwMode="auto">
            <a:xfrm>
              <a:off x="5520" y="1248"/>
              <a:ext cx="240" cy="0"/>
            </a:xfrm>
            <a:prstGeom prst="line">
              <a:avLst/>
            </a:prstGeom>
            <a:noFill/>
            <a:ln w="28575">
              <a:solidFill>
                <a:schemeClr val="tx1"/>
              </a:solidFill>
              <a:round/>
              <a:headEnd/>
              <a:tailEnd/>
            </a:ln>
            <a:effectLst/>
          </p:spPr>
          <p:txBody>
            <a:bodyPr wrap="none" anchor="ctr"/>
            <a:lstStyle/>
            <a:p>
              <a:pPr>
                <a:defRPr/>
              </a:pPr>
              <a:endParaRPr lang="en-US"/>
            </a:p>
          </p:txBody>
        </p:sp>
        <p:sp>
          <p:nvSpPr>
            <p:cNvPr id="1050" name="Line 26"/>
            <p:cNvSpPr>
              <a:spLocks noChangeShapeType="1"/>
            </p:cNvSpPr>
            <p:nvPr/>
          </p:nvSpPr>
          <p:spPr bwMode="auto">
            <a:xfrm>
              <a:off x="624" y="0"/>
              <a:ext cx="0" cy="672"/>
            </a:xfrm>
            <a:prstGeom prst="line">
              <a:avLst/>
            </a:prstGeom>
            <a:noFill/>
            <a:ln w="19050">
              <a:solidFill>
                <a:srgbClr val="808080"/>
              </a:solidFill>
              <a:round/>
              <a:headEnd/>
              <a:tailEnd/>
            </a:ln>
            <a:effectLst/>
          </p:spPr>
          <p:txBody>
            <a:bodyPr wrap="none" anchor="ctr"/>
            <a:lstStyle/>
            <a:p>
              <a:pPr>
                <a:defRPr/>
              </a:pPr>
              <a:endParaRPr lang="en-US"/>
            </a:p>
          </p:txBody>
        </p:sp>
        <p:sp>
          <p:nvSpPr>
            <p:cNvPr id="1051" name="Line 27"/>
            <p:cNvSpPr>
              <a:spLocks noChangeShapeType="1"/>
            </p:cNvSpPr>
            <p:nvPr/>
          </p:nvSpPr>
          <p:spPr bwMode="auto">
            <a:xfrm flipH="1">
              <a:off x="0" y="672"/>
              <a:ext cx="624" cy="0"/>
            </a:xfrm>
            <a:prstGeom prst="line">
              <a:avLst/>
            </a:prstGeom>
            <a:noFill/>
            <a:ln w="28575">
              <a:solidFill>
                <a:srgbClr val="808080"/>
              </a:solidFill>
              <a:round/>
              <a:headEnd/>
              <a:tailEnd/>
            </a:ln>
            <a:effectLst/>
          </p:spPr>
          <p:txBody>
            <a:bodyPr wrap="none" anchor="ctr"/>
            <a:lstStyle/>
            <a:p>
              <a:pPr>
                <a:defRPr/>
              </a:pPr>
              <a:endParaRPr lang="en-US"/>
            </a:p>
          </p:txBody>
        </p:sp>
        <p:sp>
          <p:nvSpPr>
            <p:cNvPr id="1052" name="Line 28"/>
            <p:cNvSpPr>
              <a:spLocks noChangeShapeType="1"/>
            </p:cNvSpPr>
            <p:nvPr/>
          </p:nvSpPr>
          <p:spPr bwMode="auto">
            <a:xfrm flipV="1">
              <a:off x="1680" y="3936"/>
              <a:ext cx="0" cy="384"/>
            </a:xfrm>
            <a:prstGeom prst="line">
              <a:avLst/>
            </a:prstGeom>
            <a:noFill/>
            <a:ln w="19050">
              <a:solidFill>
                <a:srgbClr val="808080"/>
              </a:solidFill>
              <a:round/>
              <a:headEnd/>
              <a:tailEnd/>
            </a:ln>
            <a:effectLst/>
          </p:spPr>
          <p:txBody>
            <a:bodyPr wrap="none" anchor="ctr"/>
            <a:lstStyle/>
            <a:p>
              <a:pPr>
                <a:defRPr/>
              </a:pPr>
              <a:endParaRPr lang="en-US"/>
            </a:p>
          </p:txBody>
        </p:sp>
        <p:sp>
          <p:nvSpPr>
            <p:cNvPr id="1053" name="Line 29"/>
            <p:cNvSpPr>
              <a:spLocks noChangeShapeType="1"/>
            </p:cNvSpPr>
            <p:nvPr/>
          </p:nvSpPr>
          <p:spPr bwMode="auto">
            <a:xfrm>
              <a:off x="1680" y="3936"/>
              <a:ext cx="4080" cy="0"/>
            </a:xfrm>
            <a:prstGeom prst="line">
              <a:avLst/>
            </a:prstGeom>
            <a:noFill/>
            <a:ln w="19050">
              <a:solidFill>
                <a:srgbClr val="808080"/>
              </a:solidFill>
              <a:round/>
              <a:headEnd/>
              <a:tailEnd/>
            </a:ln>
            <a:effectLst/>
          </p:spPr>
          <p:txBody>
            <a:bodyPr wrap="none" anchor="ctr"/>
            <a:lstStyle/>
            <a:p>
              <a:pPr>
                <a:defRPr/>
              </a:pPr>
              <a:endParaRPr lang="en-US"/>
            </a:p>
          </p:txBody>
        </p:sp>
        <p:sp>
          <p:nvSpPr>
            <p:cNvPr id="1054" name="Line 30"/>
            <p:cNvSpPr>
              <a:spLocks noChangeShapeType="1"/>
            </p:cNvSpPr>
            <p:nvPr/>
          </p:nvSpPr>
          <p:spPr bwMode="auto">
            <a:xfrm flipH="1">
              <a:off x="0" y="3312"/>
              <a:ext cx="288" cy="0"/>
            </a:xfrm>
            <a:prstGeom prst="line">
              <a:avLst/>
            </a:prstGeom>
            <a:noFill/>
            <a:ln w="28575">
              <a:solidFill>
                <a:srgbClr val="808080"/>
              </a:solidFill>
              <a:round/>
              <a:headEnd/>
              <a:tailEnd/>
            </a:ln>
            <a:effectLst/>
          </p:spPr>
          <p:txBody>
            <a:bodyPr wrap="none" anchor="ctr"/>
            <a:lstStyle/>
            <a:p>
              <a:pPr>
                <a:defRPr/>
              </a:pPr>
              <a:endParaRPr lang="en-US"/>
            </a:p>
          </p:txBody>
        </p:sp>
        <p:sp>
          <p:nvSpPr>
            <p:cNvPr id="1055" name="Line 31"/>
            <p:cNvSpPr>
              <a:spLocks noChangeShapeType="1"/>
            </p:cNvSpPr>
            <p:nvPr/>
          </p:nvSpPr>
          <p:spPr bwMode="auto">
            <a:xfrm flipH="1">
              <a:off x="0" y="3408"/>
              <a:ext cx="288" cy="0"/>
            </a:xfrm>
            <a:prstGeom prst="line">
              <a:avLst/>
            </a:prstGeom>
            <a:noFill/>
            <a:ln w="28575">
              <a:solidFill>
                <a:srgbClr val="808080"/>
              </a:solidFill>
              <a:round/>
              <a:headEnd/>
              <a:tailEnd/>
            </a:ln>
            <a:effectLst/>
          </p:spPr>
          <p:txBody>
            <a:bodyPr wrap="none" anchor="ctr"/>
            <a:lstStyle/>
            <a:p>
              <a:pPr>
                <a:defRPr/>
              </a:pPr>
              <a:endParaRPr lang="en-US"/>
            </a:p>
          </p:txBody>
        </p:sp>
      </p:grpSp>
      <p:sp>
        <p:nvSpPr>
          <p:cNvPr id="1027" name="Rectangle 2"/>
          <p:cNvSpPr>
            <a:spLocks noGrp="1" noChangeArrowheads="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 name="Rectangle 4"/>
          <p:cNvSpPr>
            <a:spLocks noGrp="1" noChangeArrowheads="1"/>
          </p:cNvSpPr>
          <p:nvPr>
            <p:ph type="dt" sz="half" idx="2"/>
          </p:nvPr>
        </p:nvSpPr>
        <p:spPr bwMode="auto">
          <a:xfrm>
            <a:off x="457200" y="6264275"/>
            <a:ext cx="2133600" cy="384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solidFill>
                  <a:schemeClr val="bg2"/>
                </a:solidFill>
              </a:defRPr>
            </a:lvl1pPr>
          </a:lstStyle>
          <a:p>
            <a:fld id="{5B106E36-FD25-4E2D-B0AA-010F637433A0}" type="datetimeFigureOut">
              <a:rPr lang="ru-RU" smtClean="0"/>
              <a:pPr/>
              <a:t>04.11.2019</a:t>
            </a:fld>
            <a:endParaRPr lang="ru-RU"/>
          </a:p>
        </p:txBody>
      </p:sp>
      <p:sp>
        <p:nvSpPr>
          <p:cNvPr id="1029" name="Rectangle 5"/>
          <p:cNvSpPr>
            <a:spLocks noGrp="1" noChangeArrowheads="1"/>
          </p:cNvSpPr>
          <p:nvPr>
            <p:ph type="ftr" sz="quarter" idx="3"/>
          </p:nvPr>
        </p:nvSpPr>
        <p:spPr bwMode="auto">
          <a:xfrm>
            <a:off x="3124200" y="6264275"/>
            <a:ext cx="2895600" cy="384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solidFill>
                  <a:schemeClr val="bg2"/>
                </a:solidFill>
              </a:defRPr>
            </a:lvl1pPr>
          </a:lstStyle>
          <a:p>
            <a:endParaRPr lang="ru-RU"/>
          </a:p>
        </p:txBody>
      </p:sp>
      <p:sp>
        <p:nvSpPr>
          <p:cNvPr id="1030" name="Rectangle 6"/>
          <p:cNvSpPr>
            <a:spLocks noGrp="1" noChangeArrowheads="1"/>
          </p:cNvSpPr>
          <p:nvPr>
            <p:ph type="sldNum" sz="quarter" idx="4"/>
          </p:nvPr>
        </p:nvSpPr>
        <p:spPr bwMode="auto">
          <a:xfrm>
            <a:off x="6553200" y="6267450"/>
            <a:ext cx="2133600" cy="384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solidFill>
                  <a:schemeClr val="bg2"/>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000">
          <a:solidFill>
            <a:schemeClr val="bg2"/>
          </a:solidFill>
          <a:latin typeface="+mj-lt"/>
          <a:ea typeface="+mj-ea"/>
          <a:cs typeface="+mj-cs"/>
        </a:defRPr>
      </a:lvl1pPr>
      <a:lvl2pPr algn="ctr" rtl="0" eaLnBrk="1" fontAlgn="base" hangingPunct="1">
        <a:spcBef>
          <a:spcPct val="0"/>
        </a:spcBef>
        <a:spcAft>
          <a:spcPct val="0"/>
        </a:spcAft>
        <a:defRPr sz="4000">
          <a:solidFill>
            <a:schemeClr val="bg2"/>
          </a:solidFill>
          <a:latin typeface="Century Gothic" pitchFamily="34" charset="0"/>
        </a:defRPr>
      </a:lvl2pPr>
      <a:lvl3pPr algn="ctr" rtl="0" eaLnBrk="1" fontAlgn="base" hangingPunct="1">
        <a:spcBef>
          <a:spcPct val="0"/>
        </a:spcBef>
        <a:spcAft>
          <a:spcPct val="0"/>
        </a:spcAft>
        <a:defRPr sz="4000">
          <a:solidFill>
            <a:schemeClr val="bg2"/>
          </a:solidFill>
          <a:latin typeface="Century Gothic" pitchFamily="34" charset="0"/>
        </a:defRPr>
      </a:lvl3pPr>
      <a:lvl4pPr algn="ctr" rtl="0" eaLnBrk="1" fontAlgn="base" hangingPunct="1">
        <a:spcBef>
          <a:spcPct val="0"/>
        </a:spcBef>
        <a:spcAft>
          <a:spcPct val="0"/>
        </a:spcAft>
        <a:defRPr sz="4000">
          <a:solidFill>
            <a:schemeClr val="bg2"/>
          </a:solidFill>
          <a:latin typeface="Century Gothic" pitchFamily="34" charset="0"/>
        </a:defRPr>
      </a:lvl4pPr>
      <a:lvl5pPr algn="ctr" rtl="0" eaLnBrk="1" fontAlgn="base" hangingPunct="1">
        <a:spcBef>
          <a:spcPct val="0"/>
        </a:spcBef>
        <a:spcAft>
          <a:spcPct val="0"/>
        </a:spcAft>
        <a:defRPr sz="4000">
          <a:solidFill>
            <a:schemeClr val="bg2"/>
          </a:solidFill>
          <a:latin typeface="Century Gothic" pitchFamily="34" charset="0"/>
        </a:defRPr>
      </a:lvl5pPr>
      <a:lvl6pPr marL="457200" algn="ctr" rtl="0" eaLnBrk="1" fontAlgn="base" hangingPunct="1">
        <a:spcBef>
          <a:spcPct val="0"/>
        </a:spcBef>
        <a:spcAft>
          <a:spcPct val="0"/>
        </a:spcAft>
        <a:defRPr sz="4000">
          <a:solidFill>
            <a:schemeClr val="bg2"/>
          </a:solidFill>
          <a:latin typeface="Century Gothic" pitchFamily="34" charset="0"/>
        </a:defRPr>
      </a:lvl6pPr>
      <a:lvl7pPr marL="914400" algn="ctr" rtl="0" eaLnBrk="1" fontAlgn="base" hangingPunct="1">
        <a:spcBef>
          <a:spcPct val="0"/>
        </a:spcBef>
        <a:spcAft>
          <a:spcPct val="0"/>
        </a:spcAft>
        <a:defRPr sz="4000">
          <a:solidFill>
            <a:schemeClr val="bg2"/>
          </a:solidFill>
          <a:latin typeface="Century Gothic" pitchFamily="34" charset="0"/>
        </a:defRPr>
      </a:lvl7pPr>
      <a:lvl8pPr marL="1371600" algn="ctr" rtl="0" eaLnBrk="1" fontAlgn="base" hangingPunct="1">
        <a:spcBef>
          <a:spcPct val="0"/>
        </a:spcBef>
        <a:spcAft>
          <a:spcPct val="0"/>
        </a:spcAft>
        <a:defRPr sz="4000">
          <a:solidFill>
            <a:schemeClr val="bg2"/>
          </a:solidFill>
          <a:latin typeface="Century Gothic" pitchFamily="34" charset="0"/>
        </a:defRPr>
      </a:lvl8pPr>
      <a:lvl9pPr marL="1828800" algn="ctr" rtl="0" eaLnBrk="1" fontAlgn="base" hangingPunct="1">
        <a:spcBef>
          <a:spcPct val="0"/>
        </a:spcBef>
        <a:spcAft>
          <a:spcPct val="0"/>
        </a:spcAft>
        <a:defRPr sz="4000">
          <a:solidFill>
            <a:schemeClr val="bg2"/>
          </a:solidFill>
          <a:latin typeface="Century Gothic" pitchFamily="34" charset="0"/>
        </a:defRPr>
      </a:lvl9pPr>
    </p:titleStyle>
    <p:bodyStyle>
      <a:lvl1pPr marL="342900" indent="-342900" algn="l" rtl="0" eaLnBrk="1" fontAlgn="base" hangingPunct="1">
        <a:spcBef>
          <a:spcPct val="20000"/>
        </a:spcBef>
        <a:spcAft>
          <a:spcPct val="0"/>
        </a:spcAft>
        <a:buClr>
          <a:schemeClr val="tx1"/>
        </a:buClr>
        <a:buFont typeface="Century Gothic" pitchFamily="34"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Font typeface="Century Gothic" pitchFamily="34" charset="0"/>
        <a:buChar char="□"/>
        <a:defRPr sz="2800">
          <a:solidFill>
            <a:schemeClr val="bg2"/>
          </a:solidFill>
          <a:latin typeface="+mn-lt"/>
        </a:defRPr>
      </a:lvl2pPr>
      <a:lvl3pPr marL="1143000" indent="-228600" algn="l" rtl="0" eaLnBrk="1" fontAlgn="base" hangingPunct="1">
        <a:spcBef>
          <a:spcPct val="20000"/>
        </a:spcBef>
        <a:spcAft>
          <a:spcPct val="0"/>
        </a:spcAft>
        <a:buClr>
          <a:schemeClr val="tx1"/>
        </a:buClr>
        <a:buFont typeface="Century Gothic" pitchFamily="34" charset="0"/>
        <a:buChar char="□"/>
        <a:defRPr sz="2400">
          <a:solidFill>
            <a:schemeClr val="bg2"/>
          </a:solidFill>
          <a:latin typeface="+mn-lt"/>
        </a:defRPr>
      </a:lvl3pPr>
      <a:lvl4pPr marL="1600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4pPr>
      <a:lvl5pPr marL="20574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5pPr>
      <a:lvl6pPr marL="25146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6pPr>
      <a:lvl7pPr marL="29718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7pPr>
      <a:lvl8pPr marL="34290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8pPr>
      <a:lvl9pPr marL="3886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img3.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ctrTitle"/>
          </p:nvPr>
        </p:nvSpPr>
        <p:spPr>
          <a:xfrm>
            <a:off x="1763688" y="1772816"/>
            <a:ext cx="5328592" cy="2520280"/>
          </a:xfrm>
        </p:spPr>
        <p:style>
          <a:lnRef idx="1">
            <a:schemeClr val="accent5"/>
          </a:lnRef>
          <a:fillRef idx="2">
            <a:schemeClr val="accent5"/>
          </a:fillRef>
          <a:effectRef idx="1">
            <a:schemeClr val="accent5"/>
          </a:effectRef>
          <a:fontRef idx="minor">
            <a:schemeClr val="dk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8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«Правила дорожные- детям знать положено»</a:t>
            </a:r>
            <a:endParaRPr lang="ru-RU" sz="48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3203848" y="4725144"/>
            <a:ext cx="4176464" cy="1896616"/>
          </a:xfrm>
        </p:spPr>
        <p:txBody>
          <a:bodyPr/>
          <a:lstStyle/>
          <a:p>
            <a:r>
              <a:rPr lang="ru-RU" sz="2400" dirty="0" smtClean="0">
                <a:solidFill>
                  <a:schemeClr val="tx1">
                    <a:lumMod val="95000"/>
                    <a:lumOff val="5000"/>
                  </a:schemeClr>
                </a:solidFill>
                <a:latin typeface="Times New Roman" pitchFamily="18" charset="0"/>
                <a:cs typeface="Times New Roman" pitchFamily="18" charset="0"/>
              </a:rPr>
              <a:t>Выполнила: Воронина Т.И. воспитатель  2 младшей группы СП ДС «Золотой петушок» ГБОУ СОШ№2 п.г.т. </a:t>
            </a:r>
            <a:r>
              <a:rPr lang="ru-RU" sz="2400" dirty="0" err="1" smtClean="0">
                <a:solidFill>
                  <a:schemeClr val="tx1">
                    <a:lumMod val="95000"/>
                    <a:lumOff val="5000"/>
                  </a:schemeClr>
                </a:solidFill>
                <a:latin typeface="Times New Roman" pitchFamily="18" charset="0"/>
                <a:cs typeface="Times New Roman" pitchFamily="18" charset="0"/>
              </a:rPr>
              <a:t>Усть-Кинельский</a:t>
            </a:r>
            <a:endParaRPr lang="ru-RU" sz="2400" dirty="0">
              <a:solidFill>
                <a:schemeClr val="tx1">
                  <a:lumMod val="95000"/>
                  <a:lumOff val="5000"/>
                </a:schemeClr>
              </a:solidFill>
              <a:latin typeface="Times New Roman" pitchFamily="18" charset="0"/>
              <a:cs typeface="Times New Roman" pitchFamily="18" charset="0"/>
            </a:endParaRPr>
          </a:p>
        </p:txBody>
      </p:sp>
    </p:spTree>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g3.jpg"/>
          <p:cNvPicPr>
            <a:picLocks noGrp="1" noChangeAspect="1"/>
          </p:cNvPicPr>
          <p:nvPr>
            <p:ph idx="1"/>
          </p:nvPr>
        </p:nvPicPr>
        <p:blipFill>
          <a:blip r:embed="rId2" cstate="print"/>
          <a:stretch>
            <a:fillRect/>
          </a:stretch>
        </p:blipFill>
        <p:spPr>
          <a:xfrm>
            <a:off x="0" y="0"/>
            <a:ext cx="9144000" cy="6858000"/>
          </a:xfrm>
        </p:spPr>
      </p:pic>
      <p:sp>
        <p:nvSpPr>
          <p:cNvPr id="2" name="Заголовок 1"/>
          <p:cNvSpPr>
            <a:spLocks noGrp="1"/>
          </p:cNvSpPr>
          <p:nvPr>
            <p:ph type="title"/>
          </p:nvPr>
        </p:nvSpPr>
        <p:spPr>
          <a:xfrm>
            <a:off x="827584" y="0"/>
            <a:ext cx="7772400" cy="1872208"/>
          </a:xfrm>
        </p:spPr>
        <p:style>
          <a:lnRef idx="1">
            <a:schemeClr val="accent4"/>
          </a:lnRef>
          <a:fillRef idx="2">
            <a:schemeClr val="accent4"/>
          </a:fillRef>
          <a:effectRef idx="1">
            <a:schemeClr val="accent4"/>
          </a:effectRef>
          <a:fontRef idx="minor">
            <a:schemeClr val="dk1"/>
          </a:fontRef>
        </p:style>
        <p:txBody>
          <a:bodyPr/>
          <a:lstStyle/>
          <a:p>
            <a:r>
              <a:rPr lang="ru-RU" b="1" i="1" dirty="0" smtClean="0">
                <a:solidFill>
                  <a:srgbClr val="383838"/>
                </a:solidFill>
                <a:latin typeface="Times New Roman" pitchFamily="18" charset="0"/>
                <a:cs typeface="Times New Roman" pitchFamily="18" charset="0"/>
              </a:rPr>
              <a:t>I</a:t>
            </a:r>
            <a:r>
              <a:rPr lang="en-US" b="1" i="1" dirty="0" smtClean="0">
                <a:solidFill>
                  <a:srgbClr val="383838"/>
                </a:solidFill>
                <a:latin typeface="Times New Roman" pitchFamily="18" charset="0"/>
                <a:cs typeface="Times New Roman" pitchFamily="18" charset="0"/>
              </a:rPr>
              <a:t>II</a:t>
            </a:r>
            <a:r>
              <a:rPr lang="ru-RU" b="1" i="1" dirty="0" smtClean="0">
                <a:solidFill>
                  <a:srgbClr val="383838"/>
                </a:solidFill>
                <a:latin typeface="Times New Roman" pitchFamily="18" charset="0"/>
                <a:cs typeface="Times New Roman" pitchFamily="18" charset="0"/>
              </a:rPr>
              <a:t> этап- Обобщающий:</a:t>
            </a:r>
            <a:br>
              <a:rPr lang="ru-RU" b="1" i="1" dirty="0" smtClean="0">
                <a:solidFill>
                  <a:srgbClr val="383838"/>
                </a:solidFill>
                <a:latin typeface="Times New Roman" pitchFamily="18" charset="0"/>
                <a:cs typeface="Times New Roman" pitchFamily="18" charset="0"/>
              </a:rPr>
            </a:br>
            <a:r>
              <a:rPr lang="ru-RU" dirty="0" smtClean="0">
                <a:solidFill>
                  <a:srgbClr val="383838"/>
                </a:solidFill>
                <a:latin typeface="Times New Roman" pitchFamily="18" charset="0"/>
                <a:cs typeface="Times New Roman" pitchFamily="18" charset="0"/>
              </a:rPr>
              <a:t>1.Посвящение в пешеходы.</a:t>
            </a:r>
            <a:endParaRPr lang="ru-RU" dirty="0">
              <a:solidFill>
                <a:schemeClr val="tx1">
                  <a:lumMod val="95000"/>
                  <a:lumOff val="5000"/>
                </a:schemeClr>
              </a:solidFill>
            </a:endParaRPr>
          </a:p>
        </p:txBody>
      </p:sp>
      <p:pic>
        <p:nvPicPr>
          <p:cNvPr id="5" name="Рисунок 4" descr="изображение_viber_2019-10-24_19-37-31.jpg"/>
          <p:cNvPicPr>
            <a:picLocks noChangeAspect="1"/>
          </p:cNvPicPr>
          <p:nvPr/>
        </p:nvPicPr>
        <p:blipFill>
          <a:blip r:embed="rId3" cstate="print"/>
          <a:stretch>
            <a:fillRect/>
          </a:stretch>
        </p:blipFill>
        <p:spPr>
          <a:xfrm>
            <a:off x="323528" y="1844824"/>
            <a:ext cx="2736304" cy="48645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descr="изображение_viber_2019-10-24_19-38-16.jpg"/>
          <p:cNvPicPr>
            <a:picLocks noChangeAspect="1"/>
          </p:cNvPicPr>
          <p:nvPr/>
        </p:nvPicPr>
        <p:blipFill>
          <a:blip r:embed="rId4" cstate="print"/>
          <a:stretch>
            <a:fillRect/>
          </a:stretch>
        </p:blipFill>
        <p:spPr>
          <a:xfrm>
            <a:off x="3347864" y="1844824"/>
            <a:ext cx="2720901" cy="48371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descr="изображение_viber_2019-10-24_19-38-53.jpg"/>
          <p:cNvPicPr>
            <a:picLocks noChangeAspect="1"/>
          </p:cNvPicPr>
          <p:nvPr/>
        </p:nvPicPr>
        <p:blipFill>
          <a:blip r:embed="rId5" cstate="print"/>
          <a:stretch>
            <a:fillRect/>
          </a:stretch>
        </p:blipFill>
        <p:spPr>
          <a:xfrm>
            <a:off x="6228184" y="1905450"/>
            <a:ext cx="2664296" cy="47365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g3.jpg"/>
          <p:cNvPicPr>
            <a:picLocks noGrp="1" noChangeAspect="1"/>
          </p:cNvPicPr>
          <p:nvPr>
            <p:ph idx="1"/>
          </p:nvPr>
        </p:nvPicPr>
        <p:blipFill>
          <a:blip r:embed="rId2" cstate="print"/>
          <a:stretch>
            <a:fillRect/>
          </a:stretch>
        </p:blipFill>
        <p:spPr>
          <a:xfrm>
            <a:off x="0" y="0"/>
            <a:ext cx="9144000" cy="6858000"/>
          </a:xfrm>
        </p:spPr>
      </p:pic>
      <p:pic>
        <p:nvPicPr>
          <p:cNvPr id="6" name="Рисунок 5" descr="изображение_viber_2019-10-30_19-37-35.jpg"/>
          <p:cNvPicPr>
            <a:picLocks noChangeAspect="1"/>
          </p:cNvPicPr>
          <p:nvPr/>
        </p:nvPicPr>
        <p:blipFill>
          <a:blip r:embed="rId3" cstate="print"/>
          <a:srcRect t="11151"/>
          <a:stretch>
            <a:fillRect/>
          </a:stretch>
        </p:blipFill>
        <p:spPr>
          <a:xfrm>
            <a:off x="-180528" y="1772816"/>
            <a:ext cx="2489991" cy="3933056"/>
          </a:xfrm>
          <a:prstGeom prst="rect">
            <a:avLst/>
          </a:prstGeom>
          <a:ln>
            <a:noFill/>
          </a:ln>
          <a:effectLst>
            <a:outerShdw blurRad="292100" dist="139700" dir="2700000" algn="tl" rotWithShape="0">
              <a:srgbClr val="333333">
                <a:alpha val="65000"/>
              </a:srgbClr>
            </a:outerShdw>
          </a:effectLst>
        </p:spPr>
      </p:pic>
      <p:pic>
        <p:nvPicPr>
          <p:cNvPr id="7" name="Рисунок 6" descr="изображение_viber_2019-10-30_19-38-18.jpg"/>
          <p:cNvPicPr>
            <a:picLocks noChangeAspect="1"/>
          </p:cNvPicPr>
          <p:nvPr/>
        </p:nvPicPr>
        <p:blipFill>
          <a:blip r:embed="rId4" cstate="print"/>
          <a:srcRect t="17451" b="32150"/>
          <a:stretch>
            <a:fillRect/>
          </a:stretch>
        </p:blipFill>
        <p:spPr>
          <a:xfrm>
            <a:off x="5076056" y="4581128"/>
            <a:ext cx="2267744" cy="20318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Рисунок 7" descr="изображение_viber_2019-10-30_19-36-54.jpg"/>
          <p:cNvPicPr>
            <a:picLocks noChangeAspect="1"/>
          </p:cNvPicPr>
          <p:nvPr/>
        </p:nvPicPr>
        <p:blipFill>
          <a:blip r:embed="rId5" cstate="print"/>
          <a:srcRect b="15350"/>
          <a:stretch>
            <a:fillRect/>
          </a:stretch>
        </p:blipFill>
        <p:spPr>
          <a:xfrm>
            <a:off x="2267744" y="3501008"/>
            <a:ext cx="2121146" cy="31920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изображение_viber_2019-10-30_19-36-08.jpg"/>
          <p:cNvPicPr>
            <a:picLocks noChangeAspect="1"/>
          </p:cNvPicPr>
          <p:nvPr/>
        </p:nvPicPr>
        <p:blipFill>
          <a:blip r:embed="rId6" cstate="print"/>
          <a:stretch>
            <a:fillRect/>
          </a:stretch>
        </p:blipFill>
        <p:spPr>
          <a:xfrm rot="178477">
            <a:off x="4281623" y="1828751"/>
            <a:ext cx="5004048" cy="2814777"/>
          </a:xfrm>
          <a:prstGeom prst="rect">
            <a:avLst/>
          </a:prstGeom>
          <a:ln>
            <a:noFill/>
          </a:ln>
          <a:effectLst>
            <a:outerShdw blurRad="292100" dist="139700" dir="2700000" algn="tl" rotWithShape="0">
              <a:srgbClr val="333333">
                <a:alpha val="65000"/>
              </a:srgbClr>
            </a:outerShdw>
          </a:effectLst>
        </p:spPr>
      </p:pic>
      <p:sp>
        <p:nvSpPr>
          <p:cNvPr id="2" name="Заголовок 1"/>
          <p:cNvSpPr>
            <a:spLocks noGrp="1"/>
          </p:cNvSpPr>
          <p:nvPr>
            <p:ph type="title"/>
          </p:nvPr>
        </p:nvSpPr>
        <p:spPr>
          <a:xfrm>
            <a:off x="971600" y="0"/>
            <a:ext cx="7772400" cy="1872208"/>
          </a:xfrm>
        </p:spPr>
        <p:style>
          <a:lnRef idx="1">
            <a:schemeClr val="accent4"/>
          </a:lnRef>
          <a:fillRef idx="2">
            <a:schemeClr val="accent4"/>
          </a:fillRef>
          <a:effectRef idx="1">
            <a:schemeClr val="accent4"/>
          </a:effectRef>
          <a:fontRef idx="minor">
            <a:schemeClr val="dk1"/>
          </a:fontRef>
        </p:style>
        <p:txBody>
          <a:bodyPr/>
          <a:lstStyle/>
          <a:p>
            <a:r>
              <a:rPr lang="ru-RU" dirty="0" smtClean="0">
                <a:solidFill>
                  <a:schemeClr val="tx1">
                    <a:lumMod val="95000"/>
                    <a:lumOff val="5000"/>
                  </a:schemeClr>
                </a:solidFill>
                <a:latin typeface="Times New Roman" pitchFamily="18" charset="0"/>
                <a:cs typeface="Times New Roman" pitchFamily="18" charset="0"/>
              </a:rPr>
              <a:t>2. Изобразительная деятельность:</a:t>
            </a:r>
            <a:br>
              <a:rPr lang="ru-RU" dirty="0" smtClean="0">
                <a:solidFill>
                  <a:schemeClr val="tx1">
                    <a:lumMod val="95000"/>
                    <a:lumOff val="5000"/>
                  </a:schemeClr>
                </a:solidFill>
                <a:latin typeface="Times New Roman" pitchFamily="18" charset="0"/>
                <a:cs typeface="Times New Roman" pitchFamily="18" charset="0"/>
              </a:rPr>
            </a:br>
            <a:r>
              <a:rPr lang="ru-RU" dirty="0" smtClean="0">
                <a:solidFill>
                  <a:schemeClr val="tx1">
                    <a:lumMod val="95000"/>
                    <a:lumOff val="5000"/>
                  </a:schemeClr>
                </a:solidFill>
                <a:latin typeface="Times New Roman" pitchFamily="18" charset="0"/>
                <a:cs typeface="Times New Roman" pitchFamily="18" charset="0"/>
              </a:rPr>
              <a:t>тема : «Светофор» (рисование)</a:t>
            </a:r>
            <a:endParaRPr lang="ru-RU" dirty="0">
              <a:solidFill>
                <a:schemeClr val="tx1">
                  <a:lumMod val="95000"/>
                  <a:lumOff val="5000"/>
                </a:schemeClr>
              </a:solidFill>
              <a:latin typeface="Times New Roman" pitchFamily="18" charset="0"/>
              <a:cs typeface="Times New Roman" pitchFamily="18" charset="0"/>
            </a:endParaRPr>
          </a:p>
        </p:txBody>
      </p:sp>
    </p:spTree>
  </p:cSld>
  <p:clrMapOvr>
    <a:masterClrMapping/>
  </p:clrMapOvr>
  <p:transition>
    <p:split orient="vert"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g3.jpg"/>
          <p:cNvPicPr>
            <a:picLocks noGrp="1" noChangeAspect="1"/>
          </p:cNvPicPr>
          <p:nvPr>
            <p:ph idx="1"/>
          </p:nvPr>
        </p:nvPicPr>
        <p:blipFill>
          <a:blip r:embed="rId2" cstate="print"/>
          <a:stretch>
            <a:fillRect/>
          </a:stretch>
        </p:blipFill>
        <p:spPr>
          <a:xfrm>
            <a:off x="0" y="0"/>
            <a:ext cx="9144000" cy="6858000"/>
          </a:xfrm>
        </p:spPr>
      </p:pic>
      <p:sp>
        <p:nvSpPr>
          <p:cNvPr id="2" name="Заголовок 1"/>
          <p:cNvSpPr>
            <a:spLocks noGrp="1"/>
          </p:cNvSpPr>
          <p:nvPr>
            <p:ph type="title"/>
          </p:nvPr>
        </p:nvSpPr>
        <p:spPr>
          <a:xfrm>
            <a:off x="899592" y="0"/>
            <a:ext cx="7772400" cy="1143000"/>
          </a:xfrm>
        </p:spPr>
        <p:style>
          <a:lnRef idx="1">
            <a:schemeClr val="accent4"/>
          </a:lnRef>
          <a:fillRef idx="2">
            <a:schemeClr val="accent4"/>
          </a:fillRef>
          <a:effectRef idx="1">
            <a:schemeClr val="accent4"/>
          </a:effectRef>
          <a:fontRef idx="minor">
            <a:schemeClr val="dk1"/>
          </a:fontRef>
        </p:style>
        <p:txBody>
          <a:bodyPr/>
          <a:lstStyle/>
          <a:p>
            <a:r>
              <a:rPr lang="ru-RU" dirty="0" smtClean="0">
                <a:solidFill>
                  <a:schemeClr val="tx1">
                    <a:lumMod val="95000"/>
                    <a:lumOff val="5000"/>
                  </a:schemeClr>
                </a:solidFill>
                <a:latin typeface="Times New Roman" pitchFamily="18" charset="0"/>
                <a:cs typeface="Times New Roman" pitchFamily="18" charset="0"/>
              </a:rPr>
              <a:t>Выставка совместного творчества </a:t>
            </a:r>
            <a:endParaRPr lang="ru-RU" dirty="0">
              <a:solidFill>
                <a:schemeClr val="tx1">
                  <a:lumMod val="95000"/>
                  <a:lumOff val="5000"/>
                </a:schemeClr>
              </a:solidFill>
              <a:latin typeface="Times New Roman" pitchFamily="18" charset="0"/>
              <a:cs typeface="Times New Roman" pitchFamily="18" charset="0"/>
            </a:endParaRPr>
          </a:p>
        </p:txBody>
      </p:sp>
      <p:pic>
        <p:nvPicPr>
          <p:cNvPr id="5" name="Рисунок 4" descr="изображение_viber_2019-10-31_23-59-36.jpg"/>
          <p:cNvPicPr>
            <a:picLocks noChangeAspect="1"/>
          </p:cNvPicPr>
          <p:nvPr/>
        </p:nvPicPr>
        <p:blipFill>
          <a:blip r:embed="rId3" cstate="print"/>
          <a:stretch>
            <a:fillRect/>
          </a:stretch>
        </p:blipFill>
        <p:spPr>
          <a:xfrm>
            <a:off x="1115616" y="1268760"/>
            <a:ext cx="7380312" cy="55352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g3.jpg"/>
          <p:cNvPicPr>
            <a:picLocks noGrp="1" noChangeAspect="1"/>
          </p:cNvPicPr>
          <p:nvPr>
            <p:ph idx="1"/>
          </p:nvPr>
        </p:nvPicPr>
        <p:blipFill>
          <a:blip r:embed="rId2" cstate="print"/>
          <a:stretch>
            <a:fillRect/>
          </a:stretch>
        </p:blipFill>
        <p:spPr>
          <a:xfrm>
            <a:off x="0" y="0"/>
            <a:ext cx="9144000" cy="6858000"/>
          </a:xfrm>
        </p:spPr>
      </p:pic>
      <p:sp>
        <p:nvSpPr>
          <p:cNvPr id="5" name="Прямоугольник 4"/>
          <p:cNvSpPr/>
          <p:nvPr/>
        </p:nvSpPr>
        <p:spPr>
          <a:xfrm>
            <a:off x="2627784" y="0"/>
            <a:ext cx="4027064" cy="923330"/>
          </a:xfrm>
          <a:prstGeom prst="rect">
            <a:avLst/>
          </a:prstGeom>
        </p:spPr>
        <p:style>
          <a:lnRef idx="1">
            <a:schemeClr val="accent1"/>
          </a:lnRef>
          <a:fillRef idx="2">
            <a:schemeClr val="accent1"/>
          </a:fillRef>
          <a:effectRef idx="1">
            <a:schemeClr val="accent1"/>
          </a:effectRef>
          <a:fontRef idx="minor">
            <a:schemeClr val="dk1"/>
          </a:fontRef>
        </p:style>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Наши игры</a:t>
            </a:r>
            <a:endParaRPr lang="ru-RU"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Заголовок 5"/>
          <p:cNvSpPr>
            <a:spLocks noGrp="1"/>
          </p:cNvSpPr>
          <p:nvPr>
            <p:ph type="title"/>
          </p:nvPr>
        </p:nvSpPr>
        <p:spPr>
          <a:xfrm>
            <a:off x="539552" y="980728"/>
            <a:ext cx="8208912" cy="5616624"/>
          </a:xfrm>
        </p:spPr>
        <p:style>
          <a:lnRef idx="1">
            <a:schemeClr val="accent4"/>
          </a:lnRef>
          <a:fillRef idx="2">
            <a:schemeClr val="accent4"/>
          </a:fillRef>
          <a:effectRef idx="1">
            <a:schemeClr val="accent4"/>
          </a:effectRef>
          <a:fontRef idx="minor">
            <a:schemeClr val="dk1"/>
          </a:fontRef>
        </p:style>
        <p:txBody>
          <a:bodyPr/>
          <a:lstStyle/>
          <a:p>
            <a:r>
              <a:rPr lang="ru-RU" sz="2400" b="1" dirty="0" smtClean="0">
                <a:solidFill>
                  <a:srgbClr val="FF0000"/>
                </a:solidFill>
                <a:latin typeface="Times New Roman" pitchFamily="18" charset="0"/>
                <a:cs typeface="Times New Roman" pitchFamily="18" charset="0"/>
              </a:rPr>
              <a:t>Игра «Лучший пешеход»</a:t>
            </a:r>
            <a:r>
              <a:rPr lang="ru-RU" sz="2400" dirty="0" smtClean="0">
                <a:solidFill>
                  <a:srgbClr val="FF0000"/>
                </a:solidFill>
                <a:latin typeface="Times New Roman" pitchFamily="18" charset="0"/>
                <a:cs typeface="Times New Roman" pitchFamily="18" charset="0"/>
              </a:rPr>
              <a:t> .</a:t>
            </a:r>
            <a:r>
              <a:rPr lang="ru-RU" sz="2400" dirty="0" smtClean="0">
                <a:solidFill>
                  <a:schemeClr val="tx1"/>
                </a:solidFill>
                <a:latin typeface="Times New Roman" pitchFamily="18" charset="0"/>
                <a:cs typeface="Times New Roman" pitchFamily="18" charset="0"/>
              </a:rPr>
              <a:t/>
            </a:r>
            <a:br>
              <a:rPr lang="ru-RU" sz="2400" dirty="0" smtClean="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Цель: Закрепить знание правила дорожного </a:t>
            </a:r>
            <a:r>
              <a:rPr lang="ru-RU" sz="2400" dirty="0" smtClean="0">
                <a:solidFill>
                  <a:schemeClr val="tx1"/>
                </a:solidFill>
                <a:latin typeface="Times New Roman" pitchFamily="18" charset="0"/>
                <a:cs typeface="Times New Roman" pitchFamily="18" charset="0"/>
              </a:rPr>
              <a:t>движении</a:t>
            </a:r>
            <a:r>
              <a:rPr lang="ru-RU" sz="2400" dirty="0" smtClean="0">
                <a:solidFill>
                  <a:schemeClr val="tx1"/>
                </a:solidFill>
                <a:latin typeface="Times New Roman" pitchFamily="18" charset="0"/>
                <a:cs typeface="Times New Roman" pitchFamily="18" charset="0"/>
              </a:rPr>
              <a:t/>
            </a:r>
            <a:br>
              <a:rPr lang="ru-RU" sz="2400" dirty="0" smtClean="0">
                <a:solidFill>
                  <a:schemeClr val="tx1"/>
                </a:solidFill>
                <a:latin typeface="Times New Roman" pitchFamily="18" charset="0"/>
                <a:cs typeface="Times New Roman" pitchFamily="18" charset="0"/>
              </a:rPr>
            </a:br>
            <a:r>
              <a:rPr lang="ru-RU" sz="2400" b="1" dirty="0" smtClean="0">
                <a:solidFill>
                  <a:srgbClr val="FF0000"/>
                </a:solidFill>
                <a:latin typeface="Times New Roman" pitchFamily="18" charset="0"/>
                <a:cs typeface="Times New Roman" pitchFamily="18" charset="0"/>
              </a:rPr>
              <a:t>Дидактическое упражнение «Наша улица»</a:t>
            </a:r>
            <a:r>
              <a:rPr lang="ru-RU" sz="2400" dirty="0" smtClean="0">
                <a:solidFill>
                  <a:schemeClr val="tx1"/>
                </a:solidFill>
                <a:latin typeface="Times New Roman" pitchFamily="18" charset="0"/>
                <a:cs typeface="Times New Roman" pitchFamily="18" charset="0"/>
              </a:rPr>
              <a:t/>
            </a:r>
            <a:br>
              <a:rPr lang="ru-RU" sz="2400" dirty="0" smtClean="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Цель: Дети закрепляют модель поведения при переходе дороги: остановится , посмотреть на светофор , посмотреть по сторонам, и переходить дорогу на зеленый свет </a:t>
            </a:r>
            <a:r>
              <a:rPr lang="ru-RU" sz="2400" dirty="0" smtClean="0">
                <a:solidFill>
                  <a:schemeClr val="tx1"/>
                </a:solidFill>
                <a:latin typeface="Times New Roman" pitchFamily="18" charset="0"/>
                <a:cs typeface="Times New Roman" pitchFamily="18" charset="0"/>
              </a:rPr>
              <a:t>светофора</a:t>
            </a:r>
            <a:r>
              <a:rPr lang="ru-RU" sz="2400" dirty="0" smtClean="0">
                <a:solidFill>
                  <a:schemeClr val="tx1"/>
                </a:solidFill>
                <a:latin typeface="Times New Roman" pitchFamily="18" charset="0"/>
                <a:cs typeface="Times New Roman" pitchFamily="18" charset="0"/>
              </a:rPr>
              <a:t/>
            </a:r>
            <a:br>
              <a:rPr lang="ru-RU" sz="2400" dirty="0" smtClean="0">
                <a:solidFill>
                  <a:schemeClr val="tx1"/>
                </a:solidFill>
                <a:latin typeface="Times New Roman" pitchFamily="18" charset="0"/>
                <a:cs typeface="Times New Roman" pitchFamily="18" charset="0"/>
              </a:rPr>
            </a:br>
            <a:r>
              <a:rPr lang="ru-RU" sz="2400" b="1" dirty="0" smtClean="0">
                <a:solidFill>
                  <a:srgbClr val="FF0000"/>
                </a:solidFill>
                <a:latin typeface="Times New Roman" pitchFamily="18" charset="0"/>
                <a:cs typeface="Times New Roman" pitchFamily="18" charset="0"/>
              </a:rPr>
              <a:t>Дидактическая игра «Светофор»</a:t>
            </a:r>
            <a:r>
              <a:rPr lang="ru-RU" sz="2400" dirty="0" smtClean="0">
                <a:solidFill>
                  <a:schemeClr val="tx1"/>
                </a:solidFill>
                <a:latin typeface="Times New Roman" pitchFamily="18" charset="0"/>
                <a:cs typeface="Times New Roman" pitchFamily="18" charset="0"/>
              </a:rPr>
              <a:t/>
            </a:r>
            <a:br>
              <a:rPr lang="ru-RU" sz="2400" dirty="0" smtClean="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Цель: Закрепить названия сигналов светофора, развивать </a:t>
            </a:r>
            <a:r>
              <a:rPr lang="ru-RU" sz="2400" dirty="0" smtClean="0">
                <a:solidFill>
                  <a:schemeClr val="tx1"/>
                </a:solidFill>
                <a:latin typeface="Times New Roman" pitchFamily="18" charset="0"/>
                <a:cs typeface="Times New Roman" pitchFamily="18" charset="0"/>
              </a:rPr>
              <a:t>внимания</a:t>
            </a:r>
            <a:r>
              <a:rPr lang="ru-RU" sz="2400" dirty="0" smtClean="0">
                <a:solidFill>
                  <a:schemeClr val="tx1"/>
                </a:solidFill>
                <a:latin typeface="Times New Roman" pitchFamily="18" charset="0"/>
                <a:cs typeface="Times New Roman" pitchFamily="18" charset="0"/>
              </a:rPr>
              <a:t/>
            </a:r>
            <a:br>
              <a:rPr lang="ru-RU" sz="2400" dirty="0" smtClean="0">
                <a:solidFill>
                  <a:schemeClr val="tx1"/>
                </a:solidFill>
                <a:latin typeface="Times New Roman" pitchFamily="18" charset="0"/>
                <a:cs typeface="Times New Roman" pitchFamily="18" charset="0"/>
              </a:rPr>
            </a:br>
            <a:r>
              <a:rPr lang="ru-RU" sz="2400" b="1" dirty="0" smtClean="0">
                <a:solidFill>
                  <a:srgbClr val="FF0000"/>
                </a:solidFill>
                <a:latin typeface="Times New Roman" pitchFamily="18" charset="0"/>
                <a:cs typeface="Times New Roman" pitchFamily="18" charset="0"/>
              </a:rPr>
              <a:t>Дидактическая игра «Зажги светофор»</a:t>
            </a:r>
            <a:r>
              <a:rPr lang="ru-RU" sz="2400" dirty="0" smtClean="0">
                <a:solidFill>
                  <a:schemeClr val="tx1"/>
                </a:solidFill>
                <a:latin typeface="Times New Roman" pitchFamily="18" charset="0"/>
                <a:cs typeface="Times New Roman" pitchFamily="18" charset="0"/>
              </a:rPr>
              <a:t/>
            </a:r>
            <a:br>
              <a:rPr lang="ru-RU" sz="2400" dirty="0" smtClean="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Цель: Формировать представление о безопасности пешеходов на дороге; закреплять знания основных цветов светофора.</a:t>
            </a:r>
            <a:br>
              <a:rPr lang="ru-RU" sz="2400" dirty="0" smtClean="0">
                <a:solidFill>
                  <a:schemeClr val="tx1"/>
                </a:solidFill>
                <a:latin typeface="Times New Roman" pitchFamily="18" charset="0"/>
                <a:cs typeface="Times New Roman" pitchFamily="18" charset="0"/>
              </a:rPr>
            </a:br>
            <a:endParaRPr lang="ru-RU" sz="2400" dirty="0">
              <a:solidFill>
                <a:schemeClr val="tx1"/>
              </a:solidFill>
              <a:latin typeface="Times New Roman" pitchFamily="18" charset="0"/>
              <a:cs typeface="Times New Roman" pitchFamily="18" charset="0"/>
            </a:endParaRPr>
          </a:p>
        </p:txBody>
      </p:sp>
    </p:spTree>
  </p:cSld>
  <p:clrMapOvr>
    <a:masterClrMapping/>
  </p:clrMapOvr>
  <p:transition>
    <p:circl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unnamed.png"/>
          <p:cNvPicPr>
            <a:picLocks noGrp="1" noChangeAspect="1"/>
          </p:cNvPicPr>
          <p:nvPr>
            <p:ph idx="1"/>
          </p:nvPr>
        </p:nvPicPr>
        <p:blipFill>
          <a:blip r:embed="rId2" cstate="print"/>
          <a:stretch>
            <a:fillRect/>
          </a:stretch>
        </p:blipFill>
        <p:spPr>
          <a:xfrm>
            <a:off x="-252536" y="0"/>
            <a:ext cx="11004347" cy="6858000"/>
          </a:xfrm>
        </p:spPr>
      </p:pic>
      <p:sp>
        <p:nvSpPr>
          <p:cNvPr id="2" name="Заголовок 1"/>
          <p:cNvSpPr>
            <a:spLocks noGrp="1"/>
          </p:cNvSpPr>
          <p:nvPr>
            <p:ph type="title"/>
          </p:nvPr>
        </p:nvSpPr>
        <p:spPr>
          <a:xfrm>
            <a:off x="611560" y="274638"/>
            <a:ext cx="8280920" cy="6394722"/>
          </a:xfrm>
        </p:spPr>
        <p:style>
          <a:lnRef idx="3">
            <a:schemeClr val="lt1"/>
          </a:lnRef>
          <a:fillRef idx="1">
            <a:schemeClr val="accent5"/>
          </a:fillRef>
          <a:effectRef idx="1">
            <a:schemeClr val="accent5"/>
          </a:effectRef>
          <a:fontRef idx="minor">
            <a:schemeClr val="lt1"/>
          </a:fontRef>
        </p:style>
        <p:txBody>
          <a:bodyPr/>
          <a:lstStyle/>
          <a:p>
            <a:r>
              <a:rPr lang="ru-RU" sz="3600" dirty="0" smtClean="0">
                <a:solidFill>
                  <a:schemeClr val="bg1"/>
                </a:solidFill>
                <a:latin typeface="Times New Roman" pitchFamily="18" charset="0"/>
                <a:cs typeface="Times New Roman" pitchFamily="18" charset="0"/>
              </a:rPr>
              <a:t>На данном этапе работа на проекте не закончена, работа будет продолжаться,  планируется привлечь родителей в проект  и продолжить работу над проектом. </a:t>
            </a:r>
            <a:r>
              <a:rPr lang="ru-RU" sz="3600" dirty="0" smtClean="0">
                <a:solidFill>
                  <a:schemeClr val="tx1"/>
                </a:solidFill>
                <a:latin typeface="Times New Roman" pitchFamily="18" charset="0"/>
                <a:cs typeface="Times New Roman" pitchFamily="18" charset="0"/>
              </a:rPr>
              <a:t/>
            </a:r>
            <a:br>
              <a:rPr lang="ru-RU" sz="3600" dirty="0" smtClean="0">
                <a:solidFill>
                  <a:schemeClr val="tx1"/>
                </a:solidFill>
                <a:latin typeface="Times New Roman" pitchFamily="18" charset="0"/>
                <a:cs typeface="Times New Roman" pitchFamily="18" charset="0"/>
              </a:rPr>
            </a:br>
            <a:r>
              <a:rPr lang="ru-RU" sz="3600" dirty="0" smtClean="0">
                <a:solidFill>
                  <a:srgbClr val="FF0000"/>
                </a:solidFill>
                <a:latin typeface="Times New Roman" pitchFamily="18" charset="0"/>
                <a:cs typeface="Times New Roman" pitchFamily="18" charset="0"/>
              </a:rPr>
              <a:t>Безопасность детей зависит от совместной работы родителей и педагогов</a:t>
            </a:r>
            <a:r>
              <a:rPr lang="ru-RU" sz="3600" dirty="0" smtClean="0">
                <a:solidFill>
                  <a:srgbClr val="FF0000"/>
                </a:solidFill>
                <a:latin typeface="Times New Roman" pitchFamily="18" charset="0"/>
                <a:cs typeface="Times New Roman" pitchFamily="18" charset="0"/>
              </a:rPr>
              <a:t>.</a:t>
            </a:r>
            <a:br>
              <a:rPr lang="ru-RU" sz="3600" dirty="0" smtClean="0">
                <a:solidFill>
                  <a:srgbClr val="FF0000"/>
                </a:solidFill>
                <a:latin typeface="Times New Roman" pitchFamily="18" charset="0"/>
                <a:cs typeface="Times New Roman" pitchFamily="18" charset="0"/>
              </a:rPr>
            </a:br>
            <a:r>
              <a:rPr lang="ru-RU" sz="3600" dirty="0" smtClean="0">
                <a:latin typeface="Times New Roman" pitchFamily="18" charset="0"/>
                <a:cs typeface="Times New Roman" pitchFamily="18" charset="0"/>
              </a:rPr>
              <a:t>Помните, что на нашем примере, ребенок приобретает собственный опыт</a:t>
            </a:r>
            <a:r>
              <a:rPr lang="ru-RU" sz="3600" dirty="0" smtClean="0">
                <a:latin typeface="Times New Roman" pitchFamily="18" charset="0"/>
                <a:cs typeface="Times New Roman" pitchFamily="18" charset="0"/>
              </a:rPr>
              <a:t>.</a:t>
            </a:r>
            <a:endParaRPr lang="ru-RU" sz="3600" dirty="0">
              <a:solidFill>
                <a:schemeClr val="tx1"/>
              </a:solidFill>
              <a:latin typeface="Times New Roman" pitchFamily="18" charset="0"/>
              <a:cs typeface="Times New Roman" pitchFamily="18" charset="0"/>
            </a:endParaRPr>
          </a:p>
        </p:txBody>
      </p:sp>
    </p:spTree>
  </p:cSld>
  <p:clrMapOvr>
    <a:masterClrMapping/>
  </p:clrMapOvr>
  <p:transition>
    <p:whee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unnamed.png"/>
          <p:cNvPicPr>
            <a:picLocks noGrp="1" noChangeAspect="1"/>
          </p:cNvPicPr>
          <p:nvPr>
            <p:ph idx="1"/>
          </p:nvPr>
        </p:nvPicPr>
        <p:blipFill>
          <a:blip r:embed="rId2" cstate="print"/>
          <a:stretch>
            <a:fillRect/>
          </a:stretch>
        </p:blipFill>
        <p:spPr>
          <a:xfrm>
            <a:off x="-726593" y="0"/>
            <a:ext cx="9870593" cy="6858000"/>
          </a:xfrm>
        </p:spPr>
      </p:pic>
      <p:sp>
        <p:nvSpPr>
          <p:cNvPr id="2" name="Заголовок 1"/>
          <p:cNvSpPr>
            <a:spLocks noGrp="1"/>
          </p:cNvSpPr>
          <p:nvPr>
            <p:ph type="title"/>
          </p:nvPr>
        </p:nvSpPr>
        <p:spPr>
          <a:xfrm>
            <a:off x="914400" y="274638"/>
            <a:ext cx="7772400" cy="5314602"/>
          </a:xfrm>
        </p:spPr>
        <p:style>
          <a:lnRef idx="1">
            <a:schemeClr val="accent6"/>
          </a:lnRef>
          <a:fillRef idx="2">
            <a:schemeClr val="accent6"/>
          </a:fillRef>
          <a:effectRef idx="1">
            <a:schemeClr val="accent6"/>
          </a:effectRef>
          <a:fontRef idx="minor">
            <a:schemeClr val="dk1"/>
          </a:fontRef>
        </p:style>
        <p:txBody>
          <a:bodyPr/>
          <a:lstStyle/>
          <a:p>
            <a:r>
              <a:rPr lang="ru-RU" dirty="0" smtClean="0">
                <a:solidFill>
                  <a:schemeClr val="tx1"/>
                </a:solidFill>
                <a:latin typeface="Times New Roman" pitchFamily="18" charset="0"/>
                <a:cs typeface="Times New Roman" pitchFamily="18" charset="0"/>
              </a:rPr>
              <a:t>Список </a:t>
            </a:r>
            <a:r>
              <a:rPr lang="ru-RU" dirty="0" smtClean="0">
                <a:solidFill>
                  <a:schemeClr val="tx1"/>
                </a:solidFill>
                <a:latin typeface="Times New Roman" pitchFamily="18" charset="0"/>
                <a:cs typeface="Times New Roman" pitchFamily="18" charset="0"/>
              </a:rPr>
              <a:t>литературы:</a:t>
            </a:r>
            <a:r>
              <a:rPr lang="ru-RU" dirty="0" smtClean="0">
                <a:solidFill>
                  <a:schemeClr val="tx1"/>
                </a:solidFill>
                <a:latin typeface="Times New Roman" pitchFamily="18" charset="0"/>
                <a:cs typeface="Times New Roman" pitchFamily="18" charset="0"/>
              </a:rPr>
              <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1. Т.Ф. </a:t>
            </a:r>
            <a:r>
              <a:rPr lang="ru-RU" dirty="0" err="1" smtClean="0">
                <a:solidFill>
                  <a:schemeClr val="tx1"/>
                </a:solidFill>
                <a:latin typeface="Times New Roman" pitchFamily="18" charset="0"/>
                <a:cs typeface="Times New Roman" pitchFamily="18" charset="0"/>
              </a:rPr>
              <a:t>Саулина</a:t>
            </a:r>
            <a:r>
              <a:rPr lang="ru-RU" dirty="0" smtClean="0">
                <a:solidFill>
                  <a:schemeClr val="tx1"/>
                </a:solidFill>
                <a:latin typeface="Times New Roman" pitchFamily="18" charset="0"/>
                <a:cs typeface="Times New Roman" pitchFamily="18" charset="0"/>
              </a:rPr>
              <a:t>. Знакомим дошкольников с правилами дорожного движения</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2. Кларина Л.М., Прилуцкая А.А. Дети и дорога: Основа </a:t>
            </a:r>
            <a:r>
              <a:rPr lang="ru-RU" dirty="0" err="1" smtClean="0">
                <a:solidFill>
                  <a:schemeClr val="tx1"/>
                </a:solidFill>
                <a:latin typeface="Times New Roman" pitchFamily="18" charset="0"/>
                <a:cs typeface="Times New Roman" pitchFamily="18" charset="0"/>
              </a:rPr>
              <a:t>безопастности</a:t>
            </a:r>
            <a:r>
              <a:rPr lang="ru-RU" dirty="0" smtClean="0">
                <a:solidFill>
                  <a:schemeClr val="tx1"/>
                </a:solidFill>
                <a:latin typeface="Times New Roman" pitchFamily="18" charset="0"/>
                <a:cs typeface="Times New Roman" pitchFamily="18" charset="0"/>
              </a:rPr>
              <a:t>.</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3. Интернет ресурсы</a:t>
            </a:r>
            <a:endParaRPr lang="ru-RU" dirty="0">
              <a:solidFill>
                <a:schemeClr val="tx1"/>
              </a:solidFill>
              <a:latin typeface="Times New Roman" pitchFamily="18" charset="0"/>
              <a:cs typeface="Times New Roman" pitchFamily="18" charset="0"/>
            </a:endParaRPr>
          </a:p>
        </p:txBody>
      </p:sp>
    </p:spTree>
  </p:cSld>
  <p:clrMapOvr>
    <a:masterClrMapping/>
  </p:clrMapOvr>
  <p:transition>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ello_html_m6fe915a4.png"/>
          <p:cNvPicPr>
            <a:picLocks noGrp="1" noChangeAspect="1"/>
          </p:cNvPicPr>
          <p:nvPr>
            <p:ph idx="1"/>
          </p:nvPr>
        </p:nvPicPr>
        <p:blipFill>
          <a:blip r:embed="rId2" cstate="print"/>
          <a:srcRect l="7774" t="3887" r="7680" b="8003"/>
          <a:stretch>
            <a:fillRect/>
          </a:stretch>
        </p:blipFill>
        <p:spPr>
          <a:xfrm>
            <a:off x="0" y="0"/>
            <a:ext cx="9144000" cy="7479690"/>
          </a:xfrm>
        </p:spPr>
      </p:pic>
      <p:sp>
        <p:nvSpPr>
          <p:cNvPr id="2" name="Заголовок 1"/>
          <p:cNvSpPr>
            <a:spLocks noGrp="1"/>
          </p:cNvSpPr>
          <p:nvPr>
            <p:ph type="title"/>
          </p:nvPr>
        </p:nvSpPr>
        <p:spPr>
          <a:xfrm>
            <a:off x="827584" y="260648"/>
            <a:ext cx="7488832" cy="1080120"/>
          </a:xfrm>
        </p:spPr>
        <p:style>
          <a:lnRef idx="3">
            <a:schemeClr val="lt1"/>
          </a:lnRef>
          <a:fillRef idx="1">
            <a:schemeClr val="accent5"/>
          </a:fillRef>
          <a:effectRef idx="1">
            <a:schemeClr val="accent5"/>
          </a:effectRef>
          <a:fontRef idx="minor">
            <a:schemeClr val="lt1"/>
          </a:fontRef>
        </p:style>
        <p:txBody>
          <a:bodyPr/>
          <a:lstStyle/>
          <a:p>
            <a:r>
              <a:rPr lang="ru-RU" dirty="0" smtClean="0"/>
              <a:t>Спасибо за внимание</a:t>
            </a:r>
            <a:endParaRPr lang="ru-RU" dirty="0"/>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img3.jpg"/>
          <p:cNvPicPr>
            <a:picLocks noGrp="1" noChangeAspect="1"/>
          </p:cNvPicPr>
          <p:nvPr>
            <p:ph idx="1"/>
          </p:nvPr>
        </p:nvPicPr>
        <p:blipFill>
          <a:blip r:embed="rId2" cstate="print"/>
          <a:stretch>
            <a:fillRect/>
          </a:stretch>
        </p:blipFill>
        <p:spPr>
          <a:xfrm>
            <a:off x="0" y="0"/>
            <a:ext cx="9144000" cy="6858000"/>
          </a:xfrm>
        </p:spPr>
      </p:pic>
      <p:sp>
        <p:nvSpPr>
          <p:cNvPr id="2" name="Заголовок 1"/>
          <p:cNvSpPr>
            <a:spLocks noGrp="1"/>
          </p:cNvSpPr>
          <p:nvPr>
            <p:ph type="title"/>
          </p:nvPr>
        </p:nvSpPr>
        <p:spPr>
          <a:xfrm>
            <a:off x="395536" y="0"/>
            <a:ext cx="8424936" cy="6858000"/>
          </a:xfrm>
        </p:spPr>
        <p:style>
          <a:lnRef idx="1">
            <a:schemeClr val="accent2"/>
          </a:lnRef>
          <a:fillRef idx="2">
            <a:schemeClr val="accent2"/>
          </a:fillRef>
          <a:effectRef idx="1">
            <a:schemeClr val="accent2"/>
          </a:effectRef>
          <a:fontRef idx="minor">
            <a:schemeClr val="dk1"/>
          </a:fontRef>
        </p:style>
        <p:txBody>
          <a:bodyPr/>
          <a:lstStyle/>
          <a:p>
            <a:r>
              <a:rPr lang="ru-RU" sz="36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Актуальность проекта </a:t>
            </a:r>
            <a:r>
              <a:rPr lang="ru-RU" sz="1800" dirty="0" smtClean="0">
                <a:solidFill>
                  <a:schemeClr val="tx1">
                    <a:lumMod val="95000"/>
                    <a:lumOff val="5000"/>
                  </a:schemeClr>
                </a:solidFill>
                <a:latin typeface="Times New Roman" pitchFamily="18" charset="0"/>
                <a:cs typeface="Times New Roman" pitchFamily="18" charset="0"/>
              </a:rPr>
              <a:t/>
            </a:r>
            <a:br>
              <a:rPr lang="ru-RU" sz="1800" dirty="0" smtClean="0">
                <a:solidFill>
                  <a:schemeClr val="tx1">
                    <a:lumMod val="95000"/>
                    <a:lumOff val="5000"/>
                  </a:schemeClr>
                </a:solidFill>
                <a:latin typeface="Times New Roman" pitchFamily="18" charset="0"/>
                <a:cs typeface="Times New Roman" pitchFamily="18" charset="0"/>
              </a:rPr>
            </a:br>
            <a:r>
              <a:rPr lang="ru-RU" sz="2000" dirty="0" smtClean="0">
                <a:solidFill>
                  <a:schemeClr val="tx1">
                    <a:lumMod val="95000"/>
                    <a:lumOff val="5000"/>
                  </a:schemeClr>
                </a:solidFill>
                <a:latin typeface="Times New Roman" pitchFamily="18" charset="0"/>
                <a:cs typeface="Times New Roman" pitchFamily="18" charset="0"/>
              </a:rPr>
              <a:t>В нашей стране, как и во всем мире, увеличивается число дорожно-транспортных происшествий. По статистике каждой десятой жертвой ДТП является ребенок. Часто это связано с несоблюдением правил дорожного движения, их незнанием. Предоставленные самим себе, дети мало считаются с реальными опасностями на дороге, так как недооценивают собственные возможности, считая себя ловкими и быстрыми. У них еще не выработалась способность предвидеть возможность возникновения опасности в быстро меняющейся дорожной обстановке, поэтому важно научить детей дорожной грамоте, правилам поведения на улице. Ведь во многом безопасность пешехода зависит от соблюдения им правил поведения на дороге, поэтому необходимо обучать детей Правилам безопасного поведения на дорогах через дидактические игры и упражнения, подвижные игры, сюжетно-ролевые игры. Известно, что привычки, закрепленные в детстве, остаются на всю жизнь, поэтому одной из важных проблем в обеспечении безопасности дорожного движения является профилактика детского дорожного травматизма в дошкольных учреждениях. Поэтому изучение ПДД, является одной из главных задач на сегодняшний день, а способствовать этому будет работа над проектом, посвященная изучению Правил дорожного движения.</a:t>
            </a:r>
            <a:endParaRPr lang="ru-RU" sz="2000" dirty="0">
              <a:solidFill>
                <a:schemeClr val="tx1">
                  <a:lumMod val="95000"/>
                  <a:lumOff val="5000"/>
                </a:schemeClr>
              </a:solidFill>
              <a:latin typeface="Times New Roman" pitchFamily="18" charset="0"/>
              <a:cs typeface="Times New Roman" pitchFamily="18" charset="0"/>
            </a:endParaRPr>
          </a:p>
        </p:txBody>
      </p:sp>
    </p:spTree>
  </p:cSld>
  <p:clrMapOvr>
    <a:masterClrMapping/>
  </p:clrMapOvr>
  <p:transition>
    <p:wipe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g3.jpg"/>
          <p:cNvPicPr>
            <a:picLocks noGrp="1" noChangeAspect="1"/>
          </p:cNvPicPr>
          <p:nvPr>
            <p:ph idx="1"/>
          </p:nvPr>
        </p:nvPicPr>
        <p:blipFill>
          <a:blip r:embed="rId2" cstate="print"/>
          <a:stretch>
            <a:fillRect/>
          </a:stretch>
        </p:blipFill>
        <p:spPr>
          <a:xfrm>
            <a:off x="0" y="0"/>
            <a:ext cx="9144000" cy="6858000"/>
          </a:xfrm>
        </p:spPr>
      </p:pic>
      <p:sp>
        <p:nvSpPr>
          <p:cNvPr id="2" name="Заголовок 1"/>
          <p:cNvSpPr>
            <a:spLocks noGrp="1"/>
          </p:cNvSpPr>
          <p:nvPr>
            <p:ph type="title"/>
          </p:nvPr>
        </p:nvSpPr>
        <p:spPr>
          <a:xfrm>
            <a:off x="539552" y="260648"/>
            <a:ext cx="8147248" cy="6408712"/>
          </a:xfrm>
          <a:solidFill>
            <a:srgbClr val="FFFF99"/>
          </a:solidFill>
          <a:ln w="38100">
            <a:solidFill>
              <a:srgbClr val="FFFF00"/>
            </a:solidFill>
          </a:ln>
        </p:spPr>
        <p:txBody>
          <a:bodyPr/>
          <a:lstStyle/>
          <a:p>
            <a:r>
              <a:rPr lang="ru-RU"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Цель проекта:</a:t>
            </a:r>
            <a:r>
              <a:rPr lang="ru-RU" sz="4400" dirty="0" smtClean="0">
                <a:solidFill>
                  <a:schemeClr val="tx1">
                    <a:lumMod val="95000"/>
                    <a:lumOff val="5000"/>
                  </a:schemeClr>
                </a:solidFill>
                <a:latin typeface="Times New Roman" pitchFamily="18" charset="0"/>
                <a:cs typeface="Times New Roman" pitchFamily="18" charset="0"/>
              </a:rPr>
              <a:t/>
            </a:r>
            <a:br>
              <a:rPr lang="ru-RU" sz="4400" dirty="0" smtClean="0">
                <a:solidFill>
                  <a:schemeClr val="tx1">
                    <a:lumMod val="95000"/>
                    <a:lumOff val="5000"/>
                  </a:schemeClr>
                </a:solidFill>
                <a:latin typeface="Times New Roman" pitchFamily="18" charset="0"/>
                <a:cs typeface="Times New Roman" pitchFamily="18" charset="0"/>
              </a:rPr>
            </a:br>
            <a:r>
              <a:rPr lang="ru-RU" sz="4400" dirty="0" smtClean="0">
                <a:solidFill>
                  <a:schemeClr val="tx1">
                    <a:lumMod val="95000"/>
                    <a:lumOff val="5000"/>
                  </a:schemeClr>
                </a:solidFill>
                <a:latin typeface="Times New Roman" pitchFamily="18" charset="0"/>
                <a:cs typeface="Times New Roman" pitchFamily="18" charset="0"/>
              </a:rPr>
              <a:t>Познакомить детей со светофором; формировать представления о безопасности пешеходов на дороге; закреплять знания об основных цветах:красный,желтый,зеленый</a:t>
            </a:r>
            <a:endParaRPr lang="ru-RU" sz="4400" dirty="0">
              <a:solidFill>
                <a:schemeClr val="tx1">
                  <a:lumMod val="95000"/>
                  <a:lumOff val="5000"/>
                </a:schemeClr>
              </a:solidFill>
              <a:latin typeface="Times New Roman" pitchFamily="18" charset="0"/>
              <a:cs typeface="Times New Roman" pitchFamily="18" charset="0"/>
            </a:endParaRP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g3.jpg"/>
          <p:cNvPicPr>
            <a:picLocks noGrp="1" noChangeAspect="1"/>
          </p:cNvPicPr>
          <p:nvPr>
            <p:ph idx="1"/>
          </p:nvPr>
        </p:nvPicPr>
        <p:blipFill>
          <a:blip r:embed="rId2" cstate="print"/>
          <a:stretch>
            <a:fillRect/>
          </a:stretch>
        </p:blipFill>
        <p:spPr>
          <a:xfrm>
            <a:off x="-39357" y="0"/>
            <a:ext cx="9183357" cy="6858000"/>
          </a:xfrm>
        </p:spPr>
      </p:pic>
      <p:sp>
        <p:nvSpPr>
          <p:cNvPr id="2" name="Заголовок 1"/>
          <p:cNvSpPr>
            <a:spLocks noGrp="1"/>
          </p:cNvSpPr>
          <p:nvPr>
            <p:ph type="title"/>
          </p:nvPr>
        </p:nvSpPr>
        <p:spPr>
          <a:xfrm>
            <a:off x="251520" y="0"/>
            <a:ext cx="8568952" cy="6858000"/>
          </a:xfrm>
          <a:solidFill>
            <a:srgbClr val="9BDA46"/>
          </a:solidFill>
          <a:ln w="28575">
            <a:solidFill>
              <a:srgbClr val="007434"/>
            </a:solidFill>
          </a:ln>
        </p:spPr>
        <p:txBody>
          <a:bodyPr/>
          <a:lstStyle/>
          <a:p>
            <a:r>
              <a:rPr lang="ru-RU"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Задачи проекта:</a:t>
            </a:r>
            <a:r>
              <a:rPr lang="ru-RU" sz="2400" dirty="0" smtClean="0">
                <a:solidFill>
                  <a:schemeClr val="tx1">
                    <a:lumMod val="95000"/>
                    <a:lumOff val="5000"/>
                  </a:schemeClr>
                </a:solidFill>
                <a:latin typeface="Times New Roman" pitchFamily="18" charset="0"/>
                <a:cs typeface="Times New Roman" pitchFamily="18" charset="0"/>
              </a:rPr>
              <a:t/>
            </a:r>
            <a:br>
              <a:rPr lang="ru-RU" sz="2400" dirty="0" smtClean="0">
                <a:solidFill>
                  <a:schemeClr val="tx1">
                    <a:lumMod val="95000"/>
                    <a:lumOff val="5000"/>
                  </a:schemeClr>
                </a:solidFill>
                <a:latin typeface="Times New Roman" pitchFamily="18" charset="0"/>
                <a:cs typeface="Times New Roman" pitchFamily="18" charset="0"/>
              </a:rPr>
            </a:br>
            <a:r>
              <a:rPr lang="ru-RU" sz="2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Образовательная:</a:t>
            </a:r>
            <a:r>
              <a:rPr lang="ru-RU" sz="2500" dirty="0" smtClean="0">
                <a:solidFill>
                  <a:schemeClr val="tx1">
                    <a:lumMod val="95000"/>
                    <a:lumOff val="5000"/>
                  </a:schemeClr>
                </a:solidFill>
                <a:latin typeface="Times New Roman" pitchFamily="18" charset="0"/>
                <a:cs typeface="Times New Roman" pitchFamily="18" charset="0"/>
              </a:rPr>
              <a:t> Познакомить детей со светофором, его значением в организации безопасного движения на дорогах; дать знания о том, где и как нужно переходить улицу; познакомить с дорожными знаками «Пешеходный переход»(зебра), «Светофор»; учить различать проезжую часть дороги; различать и называть виды транспорта; вести в активный словарь детей слова(пешеходный переход(зебра), светофор, пешеход, машина, тротуар).</a:t>
            </a:r>
            <a:br>
              <a:rPr lang="ru-RU" sz="2500" dirty="0" smtClean="0">
                <a:solidFill>
                  <a:schemeClr val="tx1">
                    <a:lumMod val="95000"/>
                    <a:lumOff val="5000"/>
                  </a:schemeClr>
                </a:solidFill>
                <a:latin typeface="Times New Roman" pitchFamily="18" charset="0"/>
                <a:cs typeface="Times New Roman" pitchFamily="18" charset="0"/>
              </a:rPr>
            </a:br>
            <a:r>
              <a:rPr lang="ru-RU" sz="2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Развивающая:</a:t>
            </a:r>
            <a:r>
              <a:rPr lang="ru-RU" sz="2500" b="1" dirty="0" smtClean="0">
                <a:solidFill>
                  <a:schemeClr val="tx1">
                    <a:lumMod val="95000"/>
                    <a:lumOff val="5000"/>
                  </a:schemeClr>
                </a:solidFill>
                <a:latin typeface="Times New Roman" pitchFamily="18" charset="0"/>
                <a:cs typeface="Times New Roman" pitchFamily="18" charset="0"/>
              </a:rPr>
              <a:t> </a:t>
            </a:r>
            <a:r>
              <a:rPr lang="ru-RU" sz="2500" dirty="0" smtClean="0">
                <a:solidFill>
                  <a:schemeClr val="tx1">
                    <a:lumMod val="95000"/>
                    <a:lumOff val="5000"/>
                  </a:schemeClr>
                </a:solidFill>
                <a:latin typeface="Times New Roman" pitchFamily="18" charset="0"/>
                <a:cs typeface="Times New Roman" pitchFamily="18" charset="0"/>
              </a:rPr>
              <a:t>Развивать интерес к правилам дорожного движения, знания о сигналах для машин и людей; развивать навыки общения;  способствовать развитию  внимания и осторожности. </a:t>
            </a:r>
            <a:r>
              <a:rPr lang="ru-RU" sz="2500" b="1" dirty="0" smtClean="0">
                <a:solidFill>
                  <a:schemeClr val="tx1">
                    <a:lumMod val="95000"/>
                    <a:lumOff val="5000"/>
                  </a:schemeClr>
                </a:solidFill>
                <a:latin typeface="Times New Roman" pitchFamily="18" charset="0"/>
                <a:cs typeface="Times New Roman" pitchFamily="18" charset="0"/>
              </a:rPr>
              <a:t/>
            </a:r>
            <a:br>
              <a:rPr lang="ru-RU" sz="2500" b="1" dirty="0" smtClean="0">
                <a:solidFill>
                  <a:schemeClr val="tx1">
                    <a:lumMod val="95000"/>
                    <a:lumOff val="5000"/>
                  </a:schemeClr>
                </a:solidFill>
                <a:latin typeface="Times New Roman" pitchFamily="18" charset="0"/>
                <a:cs typeface="Times New Roman" pitchFamily="18" charset="0"/>
              </a:rPr>
            </a:br>
            <a:r>
              <a:rPr lang="ru-RU" sz="2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Воспитывающая:</a:t>
            </a:r>
            <a:r>
              <a:rPr lang="ru-RU" sz="2500" b="1" dirty="0" smtClean="0">
                <a:solidFill>
                  <a:schemeClr val="tx1">
                    <a:lumMod val="95000"/>
                    <a:lumOff val="5000"/>
                  </a:schemeClr>
                </a:solidFill>
                <a:latin typeface="Times New Roman" pitchFamily="18" charset="0"/>
                <a:cs typeface="Times New Roman" pitchFamily="18" charset="0"/>
              </a:rPr>
              <a:t> </a:t>
            </a:r>
            <a:r>
              <a:rPr lang="ru-RU" sz="2500" dirty="0" smtClean="0">
                <a:solidFill>
                  <a:schemeClr val="tx1">
                    <a:lumMod val="95000"/>
                    <a:lumOff val="5000"/>
                  </a:schemeClr>
                </a:solidFill>
                <a:latin typeface="Times New Roman" pitchFamily="18" charset="0"/>
                <a:cs typeface="Times New Roman" pitchFamily="18" charset="0"/>
              </a:rPr>
              <a:t>Воспитать культуру поведения детей на дороге; воспитывать способность внимательно слушать взрослых и друг друга, быть вежливым .</a:t>
            </a:r>
            <a:endParaRPr lang="ru-RU" sz="2500" b="1" dirty="0">
              <a:solidFill>
                <a:schemeClr val="tx1">
                  <a:lumMod val="95000"/>
                  <a:lumOff val="5000"/>
                </a:schemeClr>
              </a:solidFill>
              <a:latin typeface="Times New Roman" pitchFamily="18" charset="0"/>
              <a:cs typeface="Times New Roman" pitchFamily="18" charset="0"/>
            </a:endParaRPr>
          </a:p>
        </p:txBody>
      </p:sp>
    </p:spTree>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g3.jpg"/>
          <p:cNvPicPr>
            <a:picLocks noGrp="1" noChangeAspect="1"/>
          </p:cNvPicPr>
          <p:nvPr>
            <p:ph idx="1"/>
          </p:nvPr>
        </p:nvPicPr>
        <p:blipFill>
          <a:blip r:embed="rId2" cstate="print"/>
          <a:stretch>
            <a:fillRect/>
          </a:stretch>
        </p:blipFill>
        <p:spPr>
          <a:xfrm>
            <a:off x="-39357" y="0"/>
            <a:ext cx="9183357" cy="6833512"/>
          </a:xfrm>
        </p:spPr>
      </p:pic>
      <p:sp>
        <p:nvSpPr>
          <p:cNvPr id="2" name="Заголовок 1"/>
          <p:cNvSpPr>
            <a:spLocks noGrp="1"/>
          </p:cNvSpPr>
          <p:nvPr>
            <p:ph type="title"/>
          </p:nvPr>
        </p:nvSpPr>
        <p:spPr>
          <a:xfrm>
            <a:off x="251520" y="0"/>
            <a:ext cx="8640960" cy="6858000"/>
          </a:xfrm>
        </p:spPr>
        <p:style>
          <a:lnRef idx="1">
            <a:schemeClr val="accent5"/>
          </a:lnRef>
          <a:fillRef idx="2">
            <a:schemeClr val="accent5"/>
          </a:fillRef>
          <a:effectRef idx="1">
            <a:schemeClr val="accent5"/>
          </a:effectRef>
          <a:fontRef idx="minor">
            <a:schemeClr val="dk1"/>
          </a:fontRef>
        </p:style>
        <p:txBody>
          <a:bodyPr/>
          <a:lstStyle/>
          <a:p>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Интеграция образовательных областей: </a:t>
            </a:r>
            <a:r>
              <a:rPr lang="ru-RU" dirty="0" smtClean="0">
                <a:solidFill>
                  <a:schemeClr val="tx1">
                    <a:lumMod val="95000"/>
                    <a:lumOff val="5000"/>
                  </a:schemeClr>
                </a:solidFill>
                <a:latin typeface="Times New Roman" pitchFamily="18" charset="0"/>
                <a:cs typeface="Times New Roman" pitchFamily="18" charset="0"/>
              </a:rPr>
              <a:t/>
            </a:r>
            <a:br>
              <a:rPr lang="ru-RU" dirty="0" smtClean="0">
                <a:solidFill>
                  <a:schemeClr val="tx1">
                    <a:lumMod val="95000"/>
                    <a:lumOff val="5000"/>
                  </a:schemeClr>
                </a:solidFill>
                <a:latin typeface="Times New Roman" pitchFamily="18" charset="0"/>
                <a:cs typeface="Times New Roman" pitchFamily="18" charset="0"/>
              </a:rPr>
            </a:br>
            <a:r>
              <a:rPr lang="ru-RU" sz="2400" dirty="0" smtClean="0">
                <a:solidFill>
                  <a:schemeClr val="tx1">
                    <a:lumMod val="95000"/>
                    <a:lumOff val="5000"/>
                  </a:schemeClr>
                </a:solidFill>
                <a:latin typeface="Times New Roman" pitchFamily="18" charset="0"/>
                <a:cs typeface="Times New Roman" pitchFamily="18" charset="0"/>
              </a:rPr>
              <a:t>«Познавательное развитие»</a:t>
            </a:r>
            <a:br>
              <a:rPr lang="ru-RU" sz="2400" dirty="0" smtClean="0">
                <a:solidFill>
                  <a:schemeClr val="tx1">
                    <a:lumMod val="95000"/>
                    <a:lumOff val="5000"/>
                  </a:schemeClr>
                </a:solidFill>
                <a:latin typeface="Times New Roman" pitchFamily="18" charset="0"/>
                <a:cs typeface="Times New Roman" pitchFamily="18" charset="0"/>
              </a:rPr>
            </a:br>
            <a:r>
              <a:rPr lang="ru-RU" sz="2400" dirty="0" smtClean="0">
                <a:solidFill>
                  <a:schemeClr val="tx1">
                    <a:lumMod val="95000"/>
                    <a:lumOff val="5000"/>
                  </a:schemeClr>
                </a:solidFill>
                <a:latin typeface="Times New Roman" pitchFamily="18" charset="0"/>
                <a:cs typeface="Times New Roman" pitchFamily="18" charset="0"/>
              </a:rPr>
              <a:t>«Речевое развитие»</a:t>
            </a:r>
            <a:br>
              <a:rPr lang="ru-RU" sz="2400" dirty="0" smtClean="0">
                <a:solidFill>
                  <a:schemeClr val="tx1">
                    <a:lumMod val="95000"/>
                    <a:lumOff val="5000"/>
                  </a:schemeClr>
                </a:solidFill>
                <a:latin typeface="Times New Roman" pitchFamily="18" charset="0"/>
                <a:cs typeface="Times New Roman" pitchFamily="18" charset="0"/>
              </a:rPr>
            </a:br>
            <a:r>
              <a:rPr lang="ru-RU" sz="2400" dirty="0" smtClean="0">
                <a:solidFill>
                  <a:schemeClr val="tx1">
                    <a:lumMod val="95000"/>
                    <a:lumOff val="5000"/>
                  </a:schemeClr>
                </a:solidFill>
                <a:latin typeface="Times New Roman" pitchFamily="18" charset="0"/>
                <a:cs typeface="Times New Roman" pitchFamily="18" charset="0"/>
              </a:rPr>
              <a:t>«Социально-коммуникативное развитие»</a:t>
            </a:r>
            <a:br>
              <a:rPr lang="ru-RU" sz="2400" dirty="0" smtClean="0">
                <a:solidFill>
                  <a:schemeClr val="tx1">
                    <a:lumMod val="95000"/>
                    <a:lumOff val="5000"/>
                  </a:schemeClr>
                </a:solidFill>
                <a:latin typeface="Times New Roman" pitchFamily="18" charset="0"/>
                <a:cs typeface="Times New Roman" pitchFamily="18" charset="0"/>
              </a:rPr>
            </a:br>
            <a:r>
              <a:rPr lang="ru-RU" sz="2400" dirty="0" smtClean="0">
                <a:solidFill>
                  <a:schemeClr val="tx1">
                    <a:lumMod val="95000"/>
                    <a:lumOff val="5000"/>
                  </a:schemeClr>
                </a:solidFill>
                <a:latin typeface="Times New Roman" pitchFamily="18" charset="0"/>
                <a:cs typeface="Times New Roman" pitchFamily="18" charset="0"/>
              </a:rPr>
              <a:t>«Художественно-эстетическое развитие»</a:t>
            </a:r>
            <a:r>
              <a:rPr lang="ru-RU" sz="2800" dirty="0" smtClean="0">
                <a:solidFill>
                  <a:schemeClr val="tx1">
                    <a:lumMod val="95000"/>
                    <a:lumOff val="5000"/>
                  </a:schemeClr>
                </a:solidFill>
                <a:latin typeface="Times New Roman" pitchFamily="18" charset="0"/>
                <a:cs typeface="Times New Roman" pitchFamily="18" charset="0"/>
              </a:rPr>
              <a:t/>
            </a:r>
            <a:br>
              <a:rPr lang="ru-RU" sz="2800" dirty="0" smtClean="0">
                <a:solidFill>
                  <a:schemeClr val="tx1">
                    <a:lumMod val="95000"/>
                    <a:lumOff val="5000"/>
                  </a:schemeClr>
                </a:solidFill>
                <a:latin typeface="Times New Roman" pitchFamily="18" charset="0"/>
                <a:cs typeface="Times New Roman" pitchFamily="18" charset="0"/>
              </a:rPr>
            </a:b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Виды деятельности:</a:t>
            </a:r>
            <a:r>
              <a:rPr lang="ru-RU" sz="2800" dirty="0" smtClean="0">
                <a:solidFill>
                  <a:schemeClr val="tx1">
                    <a:lumMod val="95000"/>
                    <a:lumOff val="5000"/>
                  </a:schemeClr>
                </a:solidFill>
                <a:latin typeface="Times New Roman" pitchFamily="18" charset="0"/>
                <a:cs typeface="Times New Roman" pitchFamily="18" charset="0"/>
              </a:rPr>
              <a:t/>
            </a:r>
            <a:br>
              <a:rPr lang="ru-RU" sz="2800" dirty="0" smtClean="0">
                <a:solidFill>
                  <a:schemeClr val="tx1">
                    <a:lumMod val="95000"/>
                    <a:lumOff val="5000"/>
                  </a:schemeClr>
                </a:solidFill>
                <a:latin typeface="Times New Roman" pitchFamily="18" charset="0"/>
                <a:cs typeface="Times New Roman" pitchFamily="18" charset="0"/>
              </a:rPr>
            </a:br>
            <a:r>
              <a:rPr lang="ru-RU" sz="2400" dirty="0" smtClean="0">
                <a:solidFill>
                  <a:schemeClr val="tx1">
                    <a:lumMod val="95000"/>
                    <a:lumOff val="5000"/>
                  </a:schemeClr>
                </a:solidFill>
                <a:latin typeface="Times New Roman" pitchFamily="18" charset="0"/>
                <a:cs typeface="Times New Roman" pitchFamily="18" charset="0"/>
              </a:rPr>
              <a:t>игровая, познавательная, коммуникативная, музыкальная, изобразительная, восприятие художественной литературы.</a:t>
            </a:r>
            <a:r>
              <a:rPr lang="ru-RU" sz="3200" dirty="0" smtClean="0">
                <a:solidFill>
                  <a:schemeClr val="tx1">
                    <a:lumMod val="95000"/>
                    <a:lumOff val="5000"/>
                  </a:schemeClr>
                </a:solidFill>
                <a:latin typeface="Times New Roman" pitchFamily="18" charset="0"/>
                <a:cs typeface="Times New Roman" pitchFamily="18" charset="0"/>
              </a:rPr>
              <a:t/>
            </a:r>
            <a:br>
              <a:rPr lang="ru-RU" sz="3200" dirty="0" smtClean="0">
                <a:solidFill>
                  <a:schemeClr val="tx1">
                    <a:lumMod val="95000"/>
                    <a:lumOff val="5000"/>
                  </a:schemeClr>
                </a:solidFill>
                <a:latin typeface="Times New Roman" pitchFamily="18" charset="0"/>
                <a:cs typeface="Times New Roman" pitchFamily="18" charset="0"/>
              </a:rPr>
            </a:b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Материалы и оборудование:</a:t>
            </a:r>
            <a:r>
              <a:rPr lang="ru-RU" sz="3200" dirty="0" smtClean="0">
                <a:solidFill>
                  <a:schemeClr val="tx1">
                    <a:lumMod val="95000"/>
                    <a:lumOff val="5000"/>
                  </a:schemeClr>
                </a:solidFill>
                <a:latin typeface="Times New Roman" pitchFamily="18" charset="0"/>
                <a:cs typeface="Times New Roman" pitchFamily="18" charset="0"/>
              </a:rPr>
              <a:t/>
            </a:r>
            <a:br>
              <a:rPr lang="ru-RU" sz="3200" dirty="0" smtClean="0">
                <a:solidFill>
                  <a:schemeClr val="tx1">
                    <a:lumMod val="95000"/>
                    <a:lumOff val="5000"/>
                  </a:schemeClr>
                </a:solidFill>
                <a:latin typeface="Times New Roman" pitchFamily="18" charset="0"/>
                <a:cs typeface="Times New Roman" pitchFamily="18" charset="0"/>
              </a:rPr>
            </a:br>
            <a:r>
              <a:rPr lang="ru-RU" sz="2400" dirty="0" smtClean="0">
                <a:solidFill>
                  <a:schemeClr val="tx1">
                    <a:lumMod val="95000"/>
                    <a:lumOff val="5000"/>
                  </a:schemeClr>
                </a:solidFill>
                <a:latin typeface="Times New Roman" pitchFamily="18" charset="0"/>
                <a:cs typeface="Times New Roman" pitchFamily="18" charset="0"/>
              </a:rPr>
              <a:t>макет светофора; макет дороги с пешеходным переходом; изображения дорожных знаков(знак «Пешеходный переход», «Светофор»); музыкальная колонка; карточки с видами транспорта; обучающие карточки «Дорожная азбука»; брошюра правила дорожного движения; </a:t>
            </a:r>
            <a:r>
              <a:rPr lang="ru-RU" sz="2400" dirty="0" err="1" smtClean="0">
                <a:solidFill>
                  <a:schemeClr val="tx1">
                    <a:lumMod val="95000"/>
                    <a:lumOff val="5000"/>
                  </a:schemeClr>
                </a:solidFill>
                <a:latin typeface="Times New Roman" pitchFamily="18" charset="0"/>
                <a:cs typeface="Times New Roman" pitchFamily="18" charset="0"/>
              </a:rPr>
              <a:t>пазлы</a:t>
            </a:r>
            <a:r>
              <a:rPr lang="ru-RU" sz="2400" dirty="0" smtClean="0">
                <a:solidFill>
                  <a:schemeClr val="tx1">
                    <a:lumMod val="95000"/>
                    <a:lumOff val="5000"/>
                  </a:schemeClr>
                </a:solidFill>
                <a:latin typeface="Times New Roman" pitchFamily="18" charset="0"/>
                <a:cs typeface="Times New Roman" pitchFamily="18" charset="0"/>
              </a:rPr>
              <a:t>(светофор и пешеходный переход).</a:t>
            </a:r>
            <a:r>
              <a:rPr lang="ru-RU" dirty="0" smtClean="0">
                <a:solidFill>
                  <a:schemeClr val="tx1">
                    <a:lumMod val="95000"/>
                    <a:lumOff val="5000"/>
                  </a:schemeClr>
                </a:solidFill>
              </a:rPr>
              <a:t/>
            </a:r>
            <a:br>
              <a:rPr lang="ru-RU" dirty="0" smtClean="0">
                <a:solidFill>
                  <a:schemeClr val="tx1">
                    <a:lumMod val="95000"/>
                    <a:lumOff val="5000"/>
                  </a:schemeClr>
                </a:solidFill>
              </a:rPr>
            </a:br>
            <a:endParaRPr lang="ru-RU" dirty="0">
              <a:solidFill>
                <a:schemeClr val="tx1">
                  <a:lumMod val="95000"/>
                  <a:lumOff val="5000"/>
                </a:schemeClr>
              </a:solidFill>
            </a:endParaRPr>
          </a:p>
        </p:txBody>
      </p:sp>
    </p:spTree>
  </p:cSld>
  <p:clrMapOvr>
    <a:masterClrMapping/>
  </p:clrMapOvr>
  <p:transition>
    <p:spli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unnamed.png"/>
          <p:cNvPicPr>
            <a:picLocks noGrp="1" noChangeAspect="1"/>
          </p:cNvPicPr>
          <p:nvPr>
            <p:ph idx="1"/>
          </p:nvPr>
        </p:nvPicPr>
        <p:blipFill>
          <a:blip r:embed="rId2" cstate="print"/>
          <a:stretch>
            <a:fillRect/>
          </a:stretch>
        </p:blipFill>
        <p:spPr>
          <a:xfrm>
            <a:off x="0" y="0"/>
            <a:ext cx="9144000" cy="6858000"/>
          </a:xfrm>
        </p:spPr>
      </p:pic>
      <p:sp>
        <p:nvSpPr>
          <p:cNvPr id="2" name="Заголовок 1"/>
          <p:cNvSpPr>
            <a:spLocks noGrp="1"/>
          </p:cNvSpPr>
          <p:nvPr>
            <p:ph type="title"/>
          </p:nvPr>
        </p:nvSpPr>
        <p:spPr>
          <a:xfrm>
            <a:off x="914400" y="274638"/>
            <a:ext cx="7772400" cy="6322714"/>
          </a:xfrm>
        </p:spPr>
        <p:style>
          <a:lnRef idx="1">
            <a:schemeClr val="accent4"/>
          </a:lnRef>
          <a:fillRef idx="2">
            <a:schemeClr val="accent4"/>
          </a:fillRef>
          <a:effectRef idx="1">
            <a:schemeClr val="accent4"/>
          </a:effectRef>
          <a:fontRef idx="minor">
            <a:schemeClr val="dk1"/>
          </a:fontRef>
        </p:style>
        <p:txBody>
          <a:bodyPr/>
          <a:lstStyle/>
          <a:p>
            <a:r>
              <a:rPr lang="ru-RU"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Этапы реализации проекта:</a:t>
            </a:r>
            <a:r>
              <a:rPr lang="ru-RU" dirty="0" smtClean="0">
                <a:solidFill>
                  <a:srgbClr val="383838"/>
                </a:solidFill>
                <a:latin typeface="Times New Roman" pitchFamily="18" charset="0"/>
                <a:cs typeface="Times New Roman" pitchFamily="18" charset="0"/>
              </a:rPr>
              <a:t/>
            </a:r>
            <a:br>
              <a:rPr lang="ru-RU" dirty="0" smtClean="0">
                <a:solidFill>
                  <a:srgbClr val="383838"/>
                </a:solidFill>
                <a:latin typeface="Times New Roman" pitchFamily="18" charset="0"/>
                <a:cs typeface="Times New Roman" pitchFamily="18" charset="0"/>
              </a:rPr>
            </a:br>
            <a:r>
              <a:rPr lang="ru-RU" dirty="0" smtClean="0">
                <a:solidFill>
                  <a:srgbClr val="383838"/>
                </a:solidFill>
                <a:latin typeface="Times New Roman" pitchFamily="18" charset="0"/>
                <a:cs typeface="Times New Roman" pitchFamily="18" charset="0"/>
              </a:rPr>
              <a:t> </a:t>
            </a:r>
            <a:r>
              <a:rPr lang="ru-RU" b="1" i="1" dirty="0" smtClean="0">
                <a:solidFill>
                  <a:srgbClr val="383838"/>
                </a:solidFill>
                <a:latin typeface="Times New Roman" pitchFamily="18" charset="0"/>
                <a:cs typeface="Times New Roman" pitchFamily="18" charset="0"/>
              </a:rPr>
              <a:t>I этап - Подготовительный:</a:t>
            </a:r>
            <a:r>
              <a:rPr lang="ru-RU" dirty="0" smtClean="0">
                <a:solidFill>
                  <a:srgbClr val="383838"/>
                </a:solidFill>
                <a:latin typeface="Times New Roman" pitchFamily="18" charset="0"/>
                <a:cs typeface="Times New Roman" pitchFamily="18" charset="0"/>
              </a:rPr>
              <a:t/>
            </a:r>
            <a:br>
              <a:rPr lang="ru-RU" dirty="0" smtClean="0">
                <a:solidFill>
                  <a:srgbClr val="383838"/>
                </a:solidFill>
                <a:latin typeface="Times New Roman" pitchFamily="18" charset="0"/>
                <a:cs typeface="Times New Roman" pitchFamily="18" charset="0"/>
              </a:rPr>
            </a:br>
            <a:r>
              <a:rPr lang="ru-RU" dirty="0" smtClean="0">
                <a:solidFill>
                  <a:srgbClr val="383838"/>
                </a:solidFill>
                <a:latin typeface="Times New Roman" pitchFamily="18" charset="0"/>
                <a:cs typeface="Times New Roman" pitchFamily="18" charset="0"/>
              </a:rPr>
              <a:t> 1.Подбор материала по ПДД. 2.Рассматривание плакатов, фотографий о дорожных ситуациях.</a:t>
            </a:r>
            <a:br>
              <a:rPr lang="ru-RU" dirty="0" smtClean="0">
                <a:solidFill>
                  <a:srgbClr val="383838"/>
                </a:solidFill>
                <a:latin typeface="Times New Roman" pitchFamily="18" charset="0"/>
                <a:cs typeface="Times New Roman" pitchFamily="18" charset="0"/>
              </a:rPr>
            </a:br>
            <a:r>
              <a:rPr lang="ru-RU" dirty="0" smtClean="0">
                <a:solidFill>
                  <a:srgbClr val="383838"/>
                </a:solidFill>
                <a:latin typeface="Times New Roman" pitchFamily="18" charset="0"/>
                <a:cs typeface="Times New Roman" pitchFamily="18" charset="0"/>
              </a:rPr>
              <a:t> 3.Знакомство с литературными произведениями, песнями.</a:t>
            </a:r>
            <a:endParaRPr lang="ru-RU" dirty="0">
              <a:latin typeface="Times New Roman" pitchFamily="18" charset="0"/>
              <a:cs typeface="Times New Roman" pitchFamily="18" charset="0"/>
            </a:endParaRPr>
          </a:p>
        </p:txBody>
      </p:sp>
    </p:spTree>
  </p:cSld>
  <p:clrMapOvr>
    <a:masterClrMapping/>
  </p:clrMapOvr>
  <p:transition>
    <p:split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g3.jpg"/>
          <p:cNvPicPr>
            <a:picLocks noGrp="1" noChangeAspect="1"/>
          </p:cNvPicPr>
          <p:nvPr>
            <p:ph idx="1"/>
          </p:nvPr>
        </p:nvPicPr>
        <p:blipFill>
          <a:blip r:embed="rId2" cstate="print"/>
          <a:stretch>
            <a:fillRect/>
          </a:stretch>
        </p:blipFill>
        <p:spPr>
          <a:xfrm>
            <a:off x="0" y="0"/>
            <a:ext cx="9144000" cy="6858000"/>
          </a:xfrm>
        </p:spPr>
      </p:pic>
      <p:sp>
        <p:nvSpPr>
          <p:cNvPr id="2" name="Заголовок 1"/>
          <p:cNvSpPr>
            <a:spLocks noGrp="1"/>
          </p:cNvSpPr>
          <p:nvPr>
            <p:ph type="title"/>
          </p:nvPr>
        </p:nvSpPr>
        <p:spPr>
          <a:xfrm>
            <a:off x="827584" y="0"/>
            <a:ext cx="7772400" cy="2348880"/>
          </a:xfrm>
        </p:spPr>
        <p:style>
          <a:lnRef idx="1">
            <a:schemeClr val="accent4"/>
          </a:lnRef>
          <a:fillRef idx="2">
            <a:schemeClr val="accent4"/>
          </a:fillRef>
          <a:effectRef idx="1">
            <a:schemeClr val="accent4"/>
          </a:effectRef>
          <a:fontRef idx="minor">
            <a:schemeClr val="dk1"/>
          </a:fontRef>
        </p:style>
        <p:txBody>
          <a:bodyPr/>
          <a:lstStyle/>
          <a:p>
            <a:r>
              <a:rPr lang="ru-RU" sz="4400" b="1" i="1" dirty="0" smtClean="0">
                <a:solidFill>
                  <a:srgbClr val="383838"/>
                </a:solidFill>
                <a:latin typeface="Times New Roman" pitchFamily="18" charset="0"/>
                <a:cs typeface="Times New Roman" pitchFamily="18" charset="0"/>
              </a:rPr>
              <a:t>I</a:t>
            </a:r>
            <a:r>
              <a:rPr lang="en-US" sz="4400" b="1" i="1" dirty="0" smtClean="0">
                <a:solidFill>
                  <a:srgbClr val="383838"/>
                </a:solidFill>
                <a:latin typeface="Times New Roman" pitchFamily="18" charset="0"/>
                <a:cs typeface="Times New Roman" pitchFamily="18" charset="0"/>
              </a:rPr>
              <a:t>I</a:t>
            </a:r>
            <a:r>
              <a:rPr lang="ru-RU" sz="4400" b="1" i="1" dirty="0" smtClean="0">
                <a:solidFill>
                  <a:srgbClr val="383838"/>
                </a:solidFill>
                <a:latin typeface="Times New Roman" pitchFamily="18" charset="0"/>
                <a:cs typeface="Times New Roman" pitchFamily="18" charset="0"/>
              </a:rPr>
              <a:t> этап – Познавательно-исследовательский:</a:t>
            </a:r>
            <a:r>
              <a:rPr lang="ru-RU" sz="3200" dirty="0" smtClean="0">
                <a:solidFill>
                  <a:srgbClr val="383838"/>
                </a:solidFill>
                <a:latin typeface="Times New Roman" pitchFamily="18" charset="0"/>
                <a:cs typeface="Times New Roman" pitchFamily="18" charset="0"/>
              </a:rPr>
              <a:t/>
            </a:r>
            <a:br>
              <a:rPr lang="ru-RU" sz="3200" dirty="0" smtClean="0">
                <a:solidFill>
                  <a:srgbClr val="383838"/>
                </a:solidFill>
                <a:latin typeface="Times New Roman" pitchFamily="18" charset="0"/>
                <a:cs typeface="Times New Roman" pitchFamily="18" charset="0"/>
              </a:rPr>
            </a:br>
            <a:r>
              <a:rPr lang="ru-RU" sz="3200" dirty="0" smtClean="0">
                <a:solidFill>
                  <a:srgbClr val="383838"/>
                </a:solidFill>
                <a:latin typeface="Times New Roman" pitchFamily="18" charset="0"/>
                <a:cs typeface="Times New Roman" pitchFamily="18" charset="0"/>
              </a:rPr>
              <a:t>1.Создание игровой ситуации(встреча со сказочными персонажами).</a:t>
            </a:r>
            <a:endParaRPr lang="ru-RU" dirty="0">
              <a:solidFill>
                <a:schemeClr val="tx1">
                  <a:lumMod val="95000"/>
                  <a:lumOff val="5000"/>
                </a:schemeClr>
              </a:solidFill>
            </a:endParaRPr>
          </a:p>
        </p:txBody>
      </p:sp>
      <p:pic>
        <p:nvPicPr>
          <p:cNvPr id="5" name="Рисунок 4" descr="изображение_viber_2019-10-24_19-41-12.jpg"/>
          <p:cNvPicPr>
            <a:picLocks noChangeAspect="1"/>
          </p:cNvPicPr>
          <p:nvPr/>
        </p:nvPicPr>
        <p:blipFill>
          <a:blip r:embed="rId3" cstate="print"/>
          <a:stretch>
            <a:fillRect/>
          </a:stretch>
        </p:blipFill>
        <p:spPr>
          <a:xfrm rot="550178">
            <a:off x="6691561" y="2640482"/>
            <a:ext cx="2160240" cy="38404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descr="изображение_viber_2019-10-24_19-41-29.jpg"/>
          <p:cNvPicPr>
            <a:picLocks noChangeAspect="1"/>
          </p:cNvPicPr>
          <p:nvPr/>
        </p:nvPicPr>
        <p:blipFill>
          <a:blip r:embed="rId4" cstate="print"/>
          <a:stretch>
            <a:fillRect/>
          </a:stretch>
        </p:blipFill>
        <p:spPr>
          <a:xfrm rot="21040842">
            <a:off x="616253" y="2568453"/>
            <a:ext cx="2131335" cy="3789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descr="1568374021_mailservice.jpg"/>
          <p:cNvPicPr>
            <a:picLocks noChangeAspect="1"/>
          </p:cNvPicPr>
          <p:nvPr/>
        </p:nvPicPr>
        <p:blipFill>
          <a:blip r:embed="rId5" cstate="print"/>
          <a:stretch>
            <a:fillRect/>
          </a:stretch>
        </p:blipFill>
        <p:spPr>
          <a:xfrm>
            <a:off x="2915816" y="2636912"/>
            <a:ext cx="3466457" cy="3505012"/>
          </a:xfrm>
          <a:prstGeom prst="ellipse">
            <a:avLst/>
          </a:prstGeom>
          <a:ln>
            <a:noFill/>
          </a:ln>
          <a:effectLst>
            <a:softEdge rad="112500"/>
          </a:effectLst>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g3.jpg"/>
          <p:cNvPicPr>
            <a:picLocks noGrp="1" noChangeAspect="1"/>
          </p:cNvPicPr>
          <p:nvPr>
            <p:ph idx="1"/>
          </p:nvPr>
        </p:nvPicPr>
        <p:blipFill>
          <a:blip r:embed="rId2" cstate="print"/>
          <a:stretch>
            <a:fillRect/>
          </a:stretch>
        </p:blipFill>
        <p:spPr>
          <a:xfrm>
            <a:off x="0" y="0"/>
            <a:ext cx="9144000" cy="6858001"/>
          </a:xfrm>
        </p:spPr>
      </p:pic>
      <p:sp>
        <p:nvSpPr>
          <p:cNvPr id="2" name="Заголовок 1"/>
          <p:cNvSpPr>
            <a:spLocks noGrp="1"/>
          </p:cNvSpPr>
          <p:nvPr>
            <p:ph type="title"/>
          </p:nvPr>
        </p:nvSpPr>
        <p:spPr>
          <a:xfrm>
            <a:off x="971600" y="0"/>
            <a:ext cx="7772400" cy="1143000"/>
          </a:xfrm>
        </p:spPr>
        <p:style>
          <a:lnRef idx="1">
            <a:schemeClr val="accent4"/>
          </a:lnRef>
          <a:fillRef idx="2">
            <a:schemeClr val="accent4"/>
          </a:fillRef>
          <a:effectRef idx="1">
            <a:schemeClr val="accent4"/>
          </a:effectRef>
          <a:fontRef idx="minor">
            <a:schemeClr val="dk1"/>
          </a:fontRef>
        </p:style>
        <p:txBody>
          <a:bodyPr/>
          <a:lstStyle/>
          <a:p>
            <a:r>
              <a:rPr lang="ru-RU" dirty="0" smtClean="0">
                <a:solidFill>
                  <a:srgbClr val="383838"/>
                </a:solidFill>
                <a:latin typeface="Times New Roman" pitchFamily="18" charset="0"/>
                <a:cs typeface="Times New Roman" pitchFamily="18" charset="0"/>
              </a:rPr>
              <a:t>2.Беседа,заучивание стихотворений о правилах ППД</a:t>
            </a:r>
            <a:endParaRPr lang="ru-RU" dirty="0">
              <a:solidFill>
                <a:schemeClr val="tx1">
                  <a:lumMod val="95000"/>
                  <a:lumOff val="5000"/>
                </a:schemeClr>
              </a:solidFill>
            </a:endParaRPr>
          </a:p>
        </p:txBody>
      </p:sp>
      <p:pic>
        <p:nvPicPr>
          <p:cNvPr id="5" name="Рисунок 4" descr="изображение_viber_2019-10-24_19-42-40.jpg"/>
          <p:cNvPicPr>
            <a:picLocks noChangeAspect="1"/>
          </p:cNvPicPr>
          <p:nvPr/>
        </p:nvPicPr>
        <p:blipFill>
          <a:blip r:embed="rId3" cstate="print"/>
          <a:srcRect b="22700"/>
          <a:stretch>
            <a:fillRect/>
          </a:stretch>
        </p:blipFill>
        <p:spPr>
          <a:xfrm>
            <a:off x="6495107" y="1268760"/>
            <a:ext cx="2648893" cy="3640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descr="изображение_viber_2019-10-24_19-42-52.jpg"/>
          <p:cNvPicPr>
            <a:picLocks noChangeAspect="1"/>
          </p:cNvPicPr>
          <p:nvPr/>
        </p:nvPicPr>
        <p:blipFill>
          <a:blip r:embed="rId4" cstate="print"/>
          <a:stretch>
            <a:fillRect/>
          </a:stretch>
        </p:blipFill>
        <p:spPr>
          <a:xfrm>
            <a:off x="0" y="1993460"/>
            <a:ext cx="2736304" cy="48645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descr="изображение_viber_2019-10-24_19-41-47.jpg"/>
          <p:cNvPicPr>
            <a:picLocks noChangeAspect="1"/>
          </p:cNvPicPr>
          <p:nvPr/>
        </p:nvPicPr>
        <p:blipFill>
          <a:blip r:embed="rId5" cstate="print"/>
          <a:srcRect b="22795"/>
          <a:stretch>
            <a:fillRect/>
          </a:stretch>
        </p:blipFill>
        <p:spPr>
          <a:xfrm>
            <a:off x="2771800" y="1268760"/>
            <a:ext cx="2360861" cy="32403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Рисунок 7" descr="изображение_viber_2019-10-24_19-40-44.jpg"/>
          <p:cNvPicPr>
            <a:picLocks noChangeAspect="1"/>
          </p:cNvPicPr>
          <p:nvPr/>
        </p:nvPicPr>
        <p:blipFill>
          <a:blip r:embed="rId6" cstate="print"/>
          <a:stretch>
            <a:fillRect/>
          </a:stretch>
        </p:blipFill>
        <p:spPr>
          <a:xfrm>
            <a:off x="4843932" y="3501009"/>
            <a:ext cx="1888308" cy="3356992"/>
          </a:xfrm>
          <a:prstGeom prst="rect">
            <a:avLst/>
          </a:prstGeom>
          <a:ln>
            <a:noFill/>
          </a:ln>
          <a:effectLst>
            <a:softEdge rad="112500"/>
          </a:effectLst>
        </p:spPr>
      </p:pic>
    </p:spTree>
  </p:cSld>
  <p:clrMapOvr>
    <a:masterClrMapping/>
  </p:clrMapOvr>
  <p:transition>
    <p:pull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g3.jpg"/>
          <p:cNvPicPr>
            <a:picLocks noGrp="1" noChangeAspect="1"/>
          </p:cNvPicPr>
          <p:nvPr>
            <p:ph idx="1"/>
          </p:nvPr>
        </p:nvPicPr>
        <p:blipFill>
          <a:blip r:embed="rId2" cstate="print"/>
          <a:stretch>
            <a:fillRect/>
          </a:stretch>
        </p:blipFill>
        <p:spPr>
          <a:xfrm>
            <a:off x="0" y="0"/>
            <a:ext cx="9144000" cy="6858000"/>
          </a:xfrm>
        </p:spPr>
      </p:pic>
      <p:sp>
        <p:nvSpPr>
          <p:cNvPr id="2" name="Заголовок 1"/>
          <p:cNvSpPr>
            <a:spLocks noGrp="1"/>
          </p:cNvSpPr>
          <p:nvPr>
            <p:ph type="title"/>
          </p:nvPr>
        </p:nvSpPr>
        <p:spPr>
          <a:xfrm>
            <a:off x="395536" y="0"/>
            <a:ext cx="8496944" cy="2434282"/>
          </a:xfrm>
        </p:spPr>
        <p:style>
          <a:lnRef idx="1">
            <a:schemeClr val="accent4"/>
          </a:lnRef>
          <a:fillRef idx="2">
            <a:schemeClr val="accent4"/>
          </a:fillRef>
          <a:effectRef idx="1">
            <a:schemeClr val="accent4"/>
          </a:effectRef>
          <a:fontRef idx="minor">
            <a:schemeClr val="dk1"/>
          </a:fontRef>
        </p:style>
        <p:txBody>
          <a:bodyPr/>
          <a:lstStyle/>
          <a:p>
            <a:r>
              <a:rPr lang="ru-RU" dirty="0" smtClean="0"/>
              <a:t> </a:t>
            </a:r>
            <a:r>
              <a:rPr lang="ru-RU" dirty="0" smtClean="0">
                <a:latin typeface="Times New Roman" pitchFamily="18" charset="0"/>
                <a:cs typeface="Times New Roman" pitchFamily="18" charset="0"/>
              </a:rPr>
              <a:t>3.Моделирование опасных и безопасных дорожных ситуаций. </a:t>
            </a:r>
            <a:r>
              <a:rPr lang="ru-RU" dirty="0" smtClean="0">
                <a:solidFill>
                  <a:srgbClr val="383838"/>
                </a:solidFill>
                <a:latin typeface="Times New Roman" pitchFamily="18" charset="0"/>
                <a:cs typeface="Times New Roman" pitchFamily="18" charset="0"/>
              </a:rPr>
              <a:t/>
            </a:r>
            <a:br>
              <a:rPr lang="ru-RU" dirty="0" smtClean="0">
                <a:solidFill>
                  <a:srgbClr val="383838"/>
                </a:solidFill>
                <a:latin typeface="Times New Roman" pitchFamily="18" charset="0"/>
                <a:cs typeface="Times New Roman" pitchFamily="18" charset="0"/>
              </a:rPr>
            </a:br>
            <a:r>
              <a:rPr lang="ru-RU" dirty="0" smtClean="0">
                <a:solidFill>
                  <a:srgbClr val="383838"/>
                </a:solidFill>
                <a:latin typeface="Times New Roman" pitchFamily="18" charset="0"/>
                <a:cs typeface="Times New Roman" pitchFamily="18" charset="0"/>
              </a:rPr>
              <a:t>4.Игра </a:t>
            </a:r>
            <a:r>
              <a:rPr lang="ru-RU" dirty="0" err="1" smtClean="0">
                <a:solidFill>
                  <a:srgbClr val="383838"/>
                </a:solidFill>
                <a:latin typeface="Times New Roman" pitchFamily="18" charset="0"/>
                <a:cs typeface="Times New Roman" pitchFamily="18" charset="0"/>
              </a:rPr>
              <a:t>пазлы</a:t>
            </a:r>
            <a:r>
              <a:rPr lang="ru-RU" dirty="0" smtClean="0">
                <a:solidFill>
                  <a:srgbClr val="383838"/>
                </a:solidFill>
                <a:latin typeface="Times New Roman" pitchFamily="18" charset="0"/>
                <a:cs typeface="Times New Roman" pitchFamily="18" charset="0"/>
              </a:rPr>
              <a:t> ( «Светофор»и «Пешеходный переход»).</a:t>
            </a:r>
            <a:endParaRPr lang="ru-RU" dirty="0"/>
          </a:p>
        </p:txBody>
      </p:sp>
      <p:pic>
        <p:nvPicPr>
          <p:cNvPr id="5" name="Рисунок 4" descr="изображение_viber_2019-10-24_19-39-07.jpg"/>
          <p:cNvPicPr>
            <a:picLocks noChangeAspect="1"/>
          </p:cNvPicPr>
          <p:nvPr/>
        </p:nvPicPr>
        <p:blipFill>
          <a:blip r:embed="rId3" cstate="print"/>
          <a:stretch>
            <a:fillRect/>
          </a:stretch>
        </p:blipFill>
        <p:spPr>
          <a:xfrm>
            <a:off x="3923928" y="2420888"/>
            <a:ext cx="5220072" cy="2936291"/>
          </a:xfrm>
          <a:prstGeom prst="rect">
            <a:avLst/>
          </a:prstGeom>
          <a:ln>
            <a:noFill/>
          </a:ln>
          <a:effectLst>
            <a:outerShdw blurRad="292100" dist="139700" dir="2700000" algn="tl" rotWithShape="0">
              <a:srgbClr val="333333">
                <a:alpha val="65000"/>
              </a:srgbClr>
            </a:outerShdw>
          </a:effectLst>
        </p:spPr>
      </p:pic>
      <p:pic>
        <p:nvPicPr>
          <p:cNvPr id="6" name="Рисунок 5" descr="изображение_viber_2019-10-24_19-40-04.jpg"/>
          <p:cNvPicPr>
            <a:picLocks noChangeAspect="1"/>
          </p:cNvPicPr>
          <p:nvPr/>
        </p:nvPicPr>
        <p:blipFill>
          <a:blip r:embed="rId4" cstate="print"/>
          <a:stretch>
            <a:fillRect/>
          </a:stretch>
        </p:blipFill>
        <p:spPr>
          <a:xfrm>
            <a:off x="179512" y="2492896"/>
            <a:ext cx="2288853" cy="4069072"/>
          </a:xfrm>
          <a:prstGeom prst="rect">
            <a:avLst/>
          </a:prstGeom>
        </p:spPr>
      </p:pic>
      <p:pic>
        <p:nvPicPr>
          <p:cNvPr id="7" name="Рисунок 6" descr="изображение_viber_2019-10-24_19-40-20.jpg"/>
          <p:cNvPicPr>
            <a:picLocks noChangeAspect="1"/>
          </p:cNvPicPr>
          <p:nvPr/>
        </p:nvPicPr>
        <p:blipFill>
          <a:blip r:embed="rId5" cstate="print"/>
          <a:stretch>
            <a:fillRect/>
          </a:stretch>
        </p:blipFill>
        <p:spPr>
          <a:xfrm>
            <a:off x="2627784" y="3717032"/>
            <a:ext cx="1568773" cy="27889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dir="ru"/>
  </p:transition>
</p:sld>
</file>

<file path=ppt/theme/theme1.xml><?xml version="1.0" encoding="utf-8"?>
<a:theme xmlns:a="http://schemas.openxmlformats.org/drawingml/2006/main" name="Тема6">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Тема Office">
      <a:majorFont>
        <a:latin typeface="Century Gothic"/>
        <a:ea typeface=""/>
        <a:cs typeface=""/>
      </a:majorFont>
      <a:minorFont>
        <a:latin typeface="Century Gothic"/>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3">
        <a:dk1>
          <a:srgbClr val="006666"/>
        </a:dk1>
        <a:lt1>
          <a:srgbClr val="FFFFFF"/>
        </a:lt1>
        <a:dk2>
          <a:srgbClr val="5E761C"/>
        </a:dk2>
        <a:lt2>
          <a:srgbClr val="777777"/>
        </a:lt2>
        <a:accent1>
          <a:srgbClr val="D5F470"/>
        </a:accent1>
        <a:accent2>
          <a:srgbClr val="EDCCFB"/>
        </a:accent2>
        <a:accent3>
          <a:srgbClr val="FFFFFF"/>
        </a:accent3>
        <a:accent4>
          <a:srgbClr val="005656"/>
        </a:accent4>
        <a:accent5>
          <a:srgbClr val="E7F8BB"/>
        </a:accent5>
        <a:accent6>
          <a:srgbClr val="D7B9E3"/>
        </a:accent6>
        <a:hlink>
          <a:srgbClr val="FF9933"/>
        </a:hlink>
        <a:folHlink>
          <a:srgbClr val="B2B2B2"/>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808080"/>
        </a:lt2>
        <a:accent1>
          <a:srgbClr val="D5F470"/>
        </a:accent1>
        <a:accent2>
          <a:srgbClr val="EDC9FB"/>
        </a:accent2>
        <a:accent3>
          <a:srgbClr val="FFFFFF"/>
        </a:accent3>
        <a:accent4>
          <a:srgbClr val="000000"/>
        </a:accent4>
        <a:accent5>
          <a:srgbClr val="E7F8BB"/>
        </a:accent5>
        <a:accent6>
          <a:srgbClr val="D7B6E3"/>
        </a:accent6>
        <a:hlink>
          <a:srgbClr val="BFC3FD"/>
        </a:hlink>
        <a:folHlink>
          <a:srgbClr val="B2B2B2"/>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6600"/>
        </a:dk2>
        <a:lt2>
          <a:srgbClr val="808080"/>
        </a:lt2>
        <a:accent1>
          <a:srgbClr val="FF6237"/>
        </a:accent1>
        <a:accent2>
          <a:srgbClr val="5F7BF1"/>
        </a:accent2>
        <a:accent3>
          <a:srgbClr val="FFFFFF"/>
        </a:accent3>
        <a:accent4>
          <a:srgbClr val="000000"/>
        </a:accent4>
        <a:accent5>
          <a:srgbClr val="FFB7AE"/>
        </a:accent5>
        <a:accent6>
          <a:srgbClr val="556FDA"/>
        </a:accent6>
        <a:hlink>
          <a:srgbClr val="15DF1F"/>
        </a:hlink>
        <a:folHlink>
          <a:srgbClr val="B2B2B2"/>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663300"/>
        </a:dk2>
        <a:lt2>
          <a:srgbClr val="808080"/>
        </a:lt2>
        <a:accent1>
          <a:srgbClr val="76C082"/>
        </a:accent1>
        <a:accent2>
          <a:srgbClr val="E3B06D"/>
        </a:accent2>
        <a:accent3>
          <a:srgbClr val="FFFFFF"/>
        </a:accent3>
        <a:accent4>
          <a:srgbClr val="000000"/>
        </a:accent4>
        <a:accent5>
          <a:srgbClr val="BDDCC1"/>
        </a:accent5>
        <a:accent6>
          <a:srgbClr val="CE9F62"/>
        </a:accent6>
        <a:hlink>
          <a:srgbClr val="D8EC42"/>
        </a:hlink>
        <a:folHlink>
          <a:srgbClr val="B2B2B2"/>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9">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10">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Тема7</Template>
  <TotalTime>486</TotalTime>
  <Words>115</Words>
  <Application>Microsoft Office PowerPoint</Application>
  <PresentationFormat>Экран (4:3)</PresentationFormat>
  <Paragraphs>18</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Тема6</vt:lpstr>
      <vt:lpstr>«Правила дорожные- детям знать положено»</vt:lpstr>
      <vt:lpstr>Актуальность проекта  В нашей стране, как и во всем мире, увеличивается число дорожно-транспортных происшествий. По статистике каждой десятой жертвой ДТП является ребенок. Часто это связано с несоблюдением правил дорожного движения, их незнанием. Предоставленные самим себе, дети мало считаются с реальными опасностями на дороге, так как недооценивают собственные возможности, считая себя ловкими и быстрыми. У них еще не выработалась способность предвидеть возможность возникновения опасности в быстро меняющейся дорожной обстановке, поэтому важно научить детей дорожной грамоте, правилам поведения на улице. Ведь во многом безопасность пешехода зависит от соблюдения им правил поведения на дороге, поэтому необходимо обучать детей Правилам безопасного поведения на дорогах через дидактические игры и упражнения, подвижные игры, сюжетно-ролевые игры. Известно, что привычки, закрепленные в детстве, остаются на всю жизнь, поэтому одной из важных проблем в обеспечении безопасности дорожного движения является профилактика детского дорожного травматизма в дошкольных учреждениях. Поэтому изучение ПДД, является одной из главных задач на сегодняшний день, а способствовать этому будет работа над проектом, посвященная изучению Правил дорожного движения.</vt:lpstr>
      <vt:lpstr>Цель проекта: Познакомить детей со светофором; формировать представления о безопасности пешеходов на дороге; закреплять знания об основных цветах:красный,желтый,зеленый</vt:lpstr>
      <vt:lpstr>Задачи проекта: Образовательная: Познакомить детей со светофором, его значением в организации безопасного движения на дорогах; дать знания о том, где и как нужно переходить улицу; познакомить с дорожными знаками «Пешеходный переход»(зебра), «Светофор»; учить различать проезжую часть дороги; различать и называть виды транспорта; вести в активный словарь детей слова(пешеходный переход(зебра), светофор, пешеход, машина, тротуар). Развивающая: Развивать интерес к правилам дорожного движения, знания о сигналах для машин и людей; развивать навыки общения;  способствовать развитию  внимания и осторожности.  Воспитывающая: Воспитать культуру поведения детей на дороге; воспитывать способность внимательно слушать взрослых и друг друга, быть вежливым .</vt:lpstr>
      <vt:lpstr>Интеграция образовательных областей:  «Познавательное развитие» «Речевое развитие» «Социально-коммуникативное развитие» «Художественно-эстетическое развитие» Виды деятельности: игровая, познавательная, коммуникативная, музыкальная, изобразительная, восприятие художественной литературы. Материалы и оборудование: макет светофора; макет дороги с пешеходным переходом; изображения дорожных знаков(знак «Пешеходный переход», «Светофор»); музыкальная колонка; карточки с видами транспорта; обучающие карточки «Дорожная азбука»; брошюра правила дорожного движения; пазлы(светофор и пешеходный переход). </vt:lpstr>
      <vt:lpstr>Этапы реализации проекта:  I этап - Подготовительный:  1.Подбор материала по ПДД. 2.Рассматривание плакатов, фотографий о дорожных ситуациях.  3.Знакомство с литературными произведениями, песнями.</vt:lpstr>
      <vt:lpstr>II этап – Познавательно-исследовательский: 1.Создание игровой ситуации(встреча со сказочными персонажами).</vt:lpstr>
      <vt:lpstr>2.Беседа,заучивание стихотворений о правилах ППД</vt:lpstr>
      <vt:lpstr> 3.Моделирование опасных и безопасных дорожных ситуаций.  4.Игра пазлы ( «Светофор»и «Пешеходный переход»).</vt:lpstr>
      <vt:lpstr>III этап- Обобщающий: 1.Посвящение в пешеходы.</vt:lpstr>
      <vt:lpstr>2. Изобразительная деятельность: тема : «Светофор» (рисование)</vt:lpstr>
      <vt:lpstr>Выставка совместного творчества </vt:lpstr>
      <vt:lpstr>Игра «Лучший пешеход» . Цель: Закрепить знание правила дорожного движении Дидактическое упражнение «Наша улица» Цель: Дети закрепляют модель поведения при переходе дороги: остановится , посмотреть на светофор , посмотреть по сторонам, и переходить дорогу на зеленый свет светофора Дидактическая игра «Светофор» Цель: Закрепить названия сигналов светофора, развивать внимания Дидактическая игра «Зажги светофор» Цель: Формировать представление о безопасности пешеходов на дороге; закреплять знания основных цветов светофора. </vt:lpstr>
      <vt:lpstr>На данном этапе работа на проекте не закончена, работа будет продолжаться,  планируется привлечь родителей в проект  и продолжить работу над проектом.  Безопасность детей зависит от совместной работы родителей и педагогов. Помните, что на нашем примере, ребенок приобретает собственный опыт.</vt:lpstr>
      <vt:lpstr>Список литературы: 1. Т.Ф. Саулина. Знакомим дошкольников с правилами дорожного движения 2. Кларина Л.М., Прилуцкая А.А. Дети и дорога: Основа безопастности. 3. Интернет ресурсы</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Ольга</dc:creator>
  <cp:lastModifiedBy>UserData</cp:lastModifiedBy>
  <cp:revision>47</cp:revision>
  <dcterms:created xsi:type="dcterms:W3CDTF">2019-10-31T16:39:28Z</dcterms:created>
  <dcterms:modified xsi:type="dcterms:W3CDTF">2019-11-04T12:13:52Z</dcterms:modified>
</cp:coreProperties>
</file>