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76" r:id="rId3"/>
    <p:sldId id="257" r:id="rId4"/>
    <p:sldId id="260" r:id="rId5"/>
    <p:sldId id="270" r:id="rId6"/>
    <p:sldId id="271" r:id="rId7"/>
    <p:sldId id="265" r:id="rId8"/>
    <p:sldId id="273" r:id="rId9"/>
    <p:sldId id="269" r:id="rId10"/>
    <p:sldId id="267" r:id="rId11"/>
    <p:sldId id="268" r:id="rId12"/>
    <p:sldId id="259" r:id="rId13"/>
    <p:sldId id="272" r:id="rId14"/>
    <p:sldId id="274" r:id="rId15"/>
    <p:sldId id="256" r:id="rId16"/>
    <p:sldId id="27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90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822D9A-27B9-44A3-8740-EA523E8B17F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9DA901-6462-4097-8215-47C41109C42C}">
      <dgm:prSet phldrT="[Текст]"/>
      <dgm:spPr/>
      <dgm:t>
        <a:bodyPr/>
        <a:lstStyle/>
        <a:p>
          <a:pPr algn="ctr"/>
          <a:r>
            <a: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IV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50F9A8-9F94-45E8-9E44-16B2A584299B}" type="parTrans" cxnId="{296B16A4-3CB2-4BE8-AAC8-15DBE32EE8E5}">
      <dgm:prSet/>
      <dgm:spPr/>
      <dgm:t>
        <a:bodyPr/>
        <a:lstStyle/>
        <a:p>
          <a:endParaRPr lang="ru-RU"/>
        </a:p>
      </dgm:t>
    </dgm:pt>
    <dgm:pt modelId="{7069893B-F647-4C84-9A42-F97FB9254271}" type="sibTrans" cxnId="{296B16A4-3CB2-4BE8-AAC8-15DBE32EE8E5}">
      <dgm:prSet/>
      <dgm:spPr/>
      <dgm:t>
        <a:bodyPr/>
        <a:lstStyle/>
        <a:p>
          <a:endParaRPr lang="ru-RU"/>
        </a:p>
      </dgm:t>
    </dgm:pt>
    <dgm:pt modelId="{E24C06D2-9878-4003-9ECE-44587AAF8468}">
      <dgm:prSet phldrT="[Текст]"/>
      <dgm:spPr/>
      <dgm:t>
        <a:bodyPr/>
        <a:lstStyle/>
        <a:p>
          <a:pPr algn="ctr"/>
          <a:r>
            <a: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341A75-4C2A-4C3D-883E-A4EE9BA3BAEF}" type="parTrans" cxnId="{6E298AEE-9031-4BF8-B1E8-A43C32EA7F1E}">
      <dgm:prSet/>
      <dgm:spPr/>
      <dgm:t>
        <a:bodyPr/>
        <a:lstStyle/>
        <a:p>
          <a:endParaRPr lang="ru-RU"/>
        </a:p>
      </dgm:t>
    </dgm:pt>
    <dgm:pt modelId="{D7DF83FF-265A-492B-85C7-CDADD7CD21BD}" type="sibTrans" cxnId="{6E298AEE-9031-4BF8-B1E8-A43C32EA7F1E}">
      <dgm:prSet/>
      <dgm:spPr/>
      <dgm:t>
        <a:bodyPr/>
        <a:lstStyle/>
        <a:p>
          <a:endParaRPr lang="ru-RU"/>
        </a:p>
      </dgm:t>
    </dgm:pt>
    <dgm:pt modelId="{7AB0FC32-409A-447F-850D-0242EB7D25BA}">
      <dgm:prSet phldrT="[Текст]"/>
      <dgm:spPr/>
      <dgm:t>
        <a:bodyPr/>
        <a:lstStyle/>
        <a:p>
          <a:pPr algn="ctr"/>
          <a:r>
            <a: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VIII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50F706-45C8-4A9E-A4C1-A16B535E2448}" type="parTrans" cxnId="{A4CB9A0F-222A-477A-B80E-33CEBCA73D88}">
      <dgm:prSet/>
      <dgm:spPr/>
      <dgm:t>
        <a:bodyPr/>
        <a:lstStyle/>
        <a:p>
          <a:endParaRPr lang="ru-RU"/>
        </a:p>
      </dgm:t>
    </dgm:pt>
    <dgm:pt modelId="{3BBCD9D6-7466-4B3E-87DD-61AA7E004273}" type="sibTrans" cxnId="{A4CB9A0F-222A-477A-B80E-33CEBCA73D88}">
      <dgm:prSet/>
      <dgm:spPr/>
      <dgm:t>
        <a:bodyPr/>
        <a:lstStyle/>
        <a:p>
          <a:endParaRPr lang="ru-RU"/>
        </a:p>
      </dgm:t>
    </dgm:pt>
    <dgm:pt modelId="{31196ACF-796D-484A-9476-45FF4B0F6E25}">
      <dgm:prSet/>
      <dgm:spPr/>
      <dgm:t>
        <a:bodyPr/>
        <a:lstStyle/>
        <a:p>
          <a:pPr algn="ctr"/>
          <a:r>
            <a: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4D0DDD-337E-439A-ABAB-27C574E97035}" type="parTrans" cxnId="{8AC8F2D5-F7D6-4933-BF46-461391251A05}">
      <dgm:prSet/>
      <dgm:spPr/>
      <dgm:t>
        <a:bodyPr/>
        <a:lstStyle/>
        <a:p>
          <a:endParaRPr lang="ru-RU"/>
        </a:p>
      </dgm:t>
    </dgm:pt>
    <dgm:pt modelId="{520C7053-4FE5-4F6E-8265-80C5158F7027}" type="sibTrans" cxnId="{8AC8F2D5-F7D6-4933-BF46-461391251A05}">
      <dgm:prSet/>
      <dgm:spPr/>
      <dgm:t>
        <a:bodyPr/>
        <a:lstStyle/>
        <a:p>
          <a:endParaRPr lang="ru-RU"/>
        </a:p>
      </dgm:t>
    </dgm:pt>
    <dgm:pt modelId="{FA153778-A870-4A42-92AB-4B78055D30B0}">
      <dgm:prSet/>
      <dgm:spPr/>
      <dgm:t>
        <a:bodyPr/>
        <a:lstStyle/>
        <a:p>
          <a:pPr algn="ctr"/>
          <a:r>
            <a: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IX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D622E0-1A31-4360-9396-59D0BC323905}" type="parTrans" cxnId="{B0C7B574-7479-47F9-9F6E-C68B900605EF}">
      <dgm:prSet/>
      <dgm:spPr/>
      <dgm:t>
        <a:bodyPr/>
        <a:lstStyle/>
        <a:p>
          <a:endParaRPr lang="ru-RU"/>
        </a:p>
      </dgm:t>
    </dgm:pt>
    <dgm:pt modelId="{CE95029C-1D2B-4DE5-8D60-DC3E404DEF01}" type="sibTrans" cxnId="{B0C7B574-7479-47F9-9F6E-C68B900605EF}">
      <dgm:prSet/>
      <dgm:spPr/>
      <dgm:t>
        <a:bodyPr/>
        <a:lstStyle/>
        <a:p>
          <a:endParaRPr lang="ru-RU"/>
        </a:p>
      </dgm:t>
    </dgm:pt>
    <dgm:pt modelId="{98A16A4F-E81C-488A-AD98-6C2A42E9B3E0}">
      <dgm:prSet/>
      <dgm:spPr/>
      <dgm:t>
        <a:bodyPr/>
        <a:lstStyle/>
        <a:p>
          <a:pPr algn="ctr"/>
          <a:r>
            <a: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7F5F00-03FE-491A-A4E2-18B7E9A93F3E}" type="parTrans" cxnId="{FE6939F4-9ABD-4100-B7BE-29E39AC7CCC2}">
      <dgm:prSet/>
      <dgm:spPr/>
      <dgm:t>
        <a:bodyPr/>
        <a:lstStyle/>
        <a:p>
          <a:endParaRPr lang="ru-RU"/>
        </a:p>
      </dgm:t>
    </dgm:pt>
    <dgm:pt modelId="{2D298974-9724-4F66-8E68-FF4C16251A6A}" type="sibTrans" cxnId="{FE6939F4-9ABD-4100-B7BE-29E39AC7CCC2}">
      <dgm:prSet/>
      <dgm:spPr/>
      <dgm:t>
        <a:bodyPr/>
        <a:lstStyle/>
        <a:p>
          <a:endParaRPr lang="ru-RU"/>
        </a:p>
      </dgm:t>
    </dgm:pt>
    <dgm:pt modelId="{AE67D41C-32B2-4923-AE52-4101469061C0}">
      <dgm:prSet/>
      <dgm:spPr/>
      <dgm:t>
        <a:bodyPr/>
        <a:lstStyle/>
        <a:p>
          <a:pPr algn="ctr"/>
          <a:r>
            <a:rPr lang="en-US" b="1" dirty="0">
              <a:solidFill>
                <a:srgbClr val="C00000"/>
              </a:solidFill>
            </a:rPr>
            <a:t>I</a:t>
          </a:r>
          <a:endParaRPr lang="ru-RU" b="1" dirty="0">
            <a:solidFill>
              <a:srgbClr val="C00000"/>
            </a:solidFill>
          </a:endParaRPr>
        </a:p>
      </dgm:t>
    </dgm:pt>
    <dgm:pt modelId="{2AA80171-847D-4F1F-BE17-9F7FB2D701DB}" type="parTrans" cxnId="{8132257D-75C0-48BD-ADCC-6C1A36335BD0}">
      <dgm:prSet/>
      <dgm:spPr/>
      <dgm:t>
        <a:bodyPr/>
        <a:lstStyle/>
        <a:p>
          <a:endParaRPr lang="ru-RU"/>
        </a:p>
      </dgm:t>
    </dgm:pt>
    <dgm:pt modelId="{640FB9FF-4059-4772-991D-FF14541FE888}" type="sibTrans" cxnId="{8132257D-75C0-48BD-ADCC-6C1A36335BD0}">
      <dgm:prSet/>
      <dgm:spPr/>
      <dgm:t>
        <a:bodyPr/>
        <a:lstStyle/>
        <a:p>
          <a:endParaRPr lang="ru-RU"/>
        </a:p>
      </dgm:t>
    </dgm:pt>
    <dgm:pt modelId="{79020BC8-FA41-49EC-A366-698E4F5ACBBD}">
      <dgm:prSet/>
      <dgm:spPr/>
      <dgm:t>
        <a:bodyPr/>
        <a:lstStyle/>
        <a:p>
          <a:pPr algn="ctr"/>
          <a:r>
            <a: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VII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CB2887-55D8-4455-93C0-64BA9B6863E5}" type="parTrans" cxnId="{443C59B3-F735-45ED-A9BB-579A8ADEF3D2}">
      <dgm:prSet/>
      <dgm:spPr/>
      <dgm:t>
        <a:bodyPr/>
        <a:lstStyle/>
        <a:p>
          <a:endParaRPr lang="ru-RU"/>
        </a:p>
      </dgm:t>
    </dgm:pt>
    <dgm:pt modelId="{ACB14BCF-6178-4CFF-BF3F-F16E48276D4D}" type="sibTrans" cxnId="{443C59B3-F735-45ED-A9BB-579A8ADEF3D2}">
      <dgm:prSet/>
      <dgm:spPr/>
      <dgm:t>
        <a:bodyPr/>
        <a:lstStyle/>
        <a:p>
          <a:endParaRPr lang="ru-RU"/>
        </a:p>
      </dgm:t>
    </dgm:pt>
    <dgm:pt modelId="{8E47C665-2593-4FF0-A5A5-CD26ADDFC991}">
      <dgm:prSet/>
      <dgm:spPr/>
      <dgm:t>
        <a:bodyPr/>
        <a:lstStyle/>
        <a:p>
          <a:pPr algn="ctr"/>
          <a:r>
            <a: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III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8955F6-EF33-4E8F-8261-353650080BCE}" type="parTrans" cxnId="{94974D26-64F8-4E9A-A1C1-F0884BAEDFB8}">
      <dgm:prSet/>
      <dgm:spPr/>
      <dgm:t>
        <a:bodyPr/>
        <a:lstStyle/>
        <a:p>
          <a:endParaRPr lang="ru-RU"/>
        </a:p>
      </dgm:t>
    </dgm:pt>
    <dgm:pt modelId="{60E3B5DF-0474-44C3-BB64-4A9E0BDD43DF}" type="sibTrans" cxnId="{94974D26-64F8-4E9A-A1C1-F0884BAEDFB8}">
      <dgm:prSet/>
      <dgm:spPr/>
      <dgm:t>
        <a:bodyPr/>
        <a:lstStyle/>
        <a:p>
          <a:endParaRPr lang="ru-RU"/>
        </a:p>
      </dgm:t>
    </dgm:pt>
    <dgm:pt modelId="{60D1C3D3-28CA-454F-A432-2F05CB6A06B1}">
      <dgm:prSet/>
      <dgm:spPr/>
      <dgm:t>
        <a:bodyPr/>
        <a:lstStyle/>
        <a:p>
          <a:pPr algn="ctr"/>
          <a:r>
            <a: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746312-279A-4837-99A9-3FFEC7FCFE1A}" type="parTrans" cxnId="{FBE87981-0AFB-4B50-8296-4E2058004EF4}">
      <dgm:prSet/>
      <dgm:spPr/>
      <dgm:t>
        <a:bodyPr/>
        <a:lstStyle/>
        <a:p>
          <a:endParaRPr lang="ru-RU"/>
        </a:p>
      </dgm:t>
    </dgm:pt>
    <dgm:pt modelId="{92046B52-006B-4C94-95CC-3EF055E7E928}" type="sibTrans" cxnId="{FBE87981-0AFB-4B50-8296-4E2058004EF4}">
      <dgm:prSet/>
      <dgm:spPr/>
      <dgm:t>
        <a:bodyPr/>
        <a:lstStyle/>
        <a:p>
          <a:endParaRPr lang="ru-RU"/>
        </a:p>
      </dgm:t>
    </dgm:pt>
    <dgm:pt modelId="{B33235ED-C8CD-4C33-B6BA-61B67D393D61}" type="pres">
      <dgm:prSet presAssocID="{C6822D9A-27B9-44A3-8740-EA523E8B17FF}" presName="rootnode" presStyleCnt="0">
        <dgm:presLayoutVars>
          <dgm:chMax/>
          <dgm:chPref/>
          <dgm:dir/>
          <dgm:animLvl val="lvl"/>
        </dgm:presLayoutVars>
      </dgm:prSet>
      <dgm:spPr/>
    </dgm:pt>
    <dgm:pt modelId="{5FA2DBB3-2DAA-4475-B553-819D43AFA26E}" type="pres">
      <dgm:prSet presAssocID="{AE67D41C-32B2-4923-AE52-4101469061C0}" presName="composite" presStyleCnt="0"/>
      <dgm:spPr/>
    </dgm:pt>
    <dgm:pt modelId="{2B56DEAC-5DB4-4C8E-A44E-F9E83A81E289}" type="pres">
      <dgm:prSet presAssocID="{AE67D41C-32B2-4923-AE52-4101469061C0}" presName="LShape" presStyleLbl="alignNode1" presStyleIdx="0" presStyleCnt="19"/>
      <dgm:spPr/>
    </dgm:pt>
    <dgm:pt modelId="{29392815-6DA0-4DB2-8AB9-87BA3522EE92}" type="pres">
      <dgm:prSet presAssocID="{AE67D41C-32B2-4923-AE52-4101469061C0}" presName="ParentText" presStyleLbl="revTx" presStyleIdx="0" presStyleCnt="10">
        <dgm:presLayoutVars>
          <dgm:chMax val="0"/>
          <dgm:chPref val="0"/>
          <dgm:bulletEnabled val="1"/>
        </dgm:presLayoutVars>
      </dgm:prSet>
      <dgm:spPr/>
    </dgm:pt>
    <dgm:pt modelId="{C3D021D8-8BC8-45E9-BDC8-7C5297FBA6AB}" type="pres">
      <dgm:prSet presAssocID="{AE67D41C-32B2-4923-AE52-4101469061C0}" presName="Triangle" presStyleLbl="alignNode1" presStyleIdx="1" presStyleCnt="19"/>
      <dgm:spPr/>
    </dgm:pt>
    <dgm:pt modelId="{C25B0A59-CE62-42ED-B0E9-CAC27B1C4EAC}" type="pres">
      <dgm:prSet presAssocID="{640FB9FF-4059-4772-991D-FF14541FE888}" presName="sibTrans" presStyleCnt="0"/>
      <dgm:spPr/>
    </dgm:pt>
    <dgm:pt modelId="{75EB6B1F-DD51-4BC1-86A1-399822510E1F}" type="pres">
      <dgm:prSet presAssocID="{640FB9FF-4059-4772-991D-FF14541FE888}" presName="space" presStyleCnt="0"/>
      <dgm:spPr/>
    </dgm:pt>
    <dgm:pt modelId="{EFE60B46-153D-4913-B8D1-1ECD102BDA1A}" type="pres">
      <dgm:prSet presAssocID="{98A16A4F-E81C-488A-AD98-6C2A42E9B3E0}" presName="composite" presStyleCnt="0"/>
      <dgm:spPr/>
    </dgm:pt>
    <dgm:pt modelId="{CC8C2AFC-C4D9-4999-9913-810A9F2AE772}" type="pres">
      <dgm:prSet presAssocID="{98A16A4F-E81C-488A-AD98-6C2A42E9B3E0}" presName="LShape" presStyleLbl="alignNode1" presStyleIdx="2" presStyleCnt="19"/>
      <dgm:spPr/>
    </dgm:pt>
    <dgm:pt modelId="{BFD24E2C-EF02-4479-8A7D-CD1452A03485}" type="pres">
      <dgm:prSet presAssocID="{98A16A4F-E81C-488A-AD98-6C2A42E9B3E0}" presName="ParentText" presStyleLbl="revTx" presStyleIdx="1" presStyleCnt="10">
        <dgm:presLayoutVars>
          <dgm:chMax val="0"/>
          <dgm:chPref val="0"/>
          <dgm:bulletEnabled val="1"/>
        </dgm:presLayoutVars>
      </dgm:prSet>
      <dgm:spPr/>
    </dgm:pt>
    <dgm:pt modelId="{B08DDB83-9666-44F9-B0CD-81073D9B1FF5}" type="pres">
      <dgm:prSet presAssocID="{98A16A4F-E81C-488A-AD98-6C2A42E9B3E0}" presName="Triangle" presStyleLbl="alignNode1" presStyleIdx="3" presStyleCnt="19"/>
      <dgm:spPr/>
    </dgm:pt>
    <dgm:pt modelId="{F6CD61BA-63E1-4F54-823F-A3F9BF359D9B}" type="pres">
      <dgm:prSet presAssocID="{2D298974-9724-4F66-8E68-FF4C16251A6A}" presName="sibTrans" presStyleCnt="0"/>
      <dgm:spPr/>
    </dgm:pt>
    <dgm:pt modelId="{4280B8AC-0618-43B8-B33E-CDD0C5A3AB10}" type="pres">
      <dgm:prSet presAssocID="{2D298974-9724-4F66-8E68-FF4C16251A6A}" presName="space" presStyleCnt="0"/>
      <dgm:spPr/>
    </dgm:pt>
    <dgm:pt modelId="{3421E380-DCDB-4C8F-8DF0-0FF61EA74112}" type="pres">
      <dgm:prSet presAssocID="{8E47C665-2593-4FF0-A5A5-CD26ADDFC991}" presName="composite" presStyleCnt="0"/>
      <dgm:spPr/>
    </dgm:pt>
    <dgm:pt modelId="{BB49A547-9260-4551-863D-631C0110B57E}" type="pres">
      <dgm:prSet presAssocID="{8E47C665-2593-4FF0-A5A5-CD26ADDFC991}" presName="LShape" presStyleLbl="alignNode1" presStyleIdx="4" presStyleCnt="19"/>
      <dgm:spPr/>
    </dgm:pt>
    <dgm:pt modelId="{8C369A97-43B6-4F54-A0B5-82149F582A82}" type="pres">
      <dgm:prSet presAssocID="{8E47C665-2593-4FF0-A5A5-CD26ADDFC991}" presName="ParentText" presStyleLbl="revTx" presStyleIdx="2" presStyleCnt="10">
        <dgm:presLayoutVars>
          <dgm:chMax val="0"/>
          <dgm:chPref val="0"/>
          <dgm:bulletEnabled val="1"/>
        </dgm:presLayoutVars>
      </dgm:prSet>
      <dgm:spPr/>
    </dgm:pt>
    <dgm:pt modelId="{3C75BCA2-35A4-4656-874F-FCCE6CA9AAE5}" type="pres">
      <dgm:prSet presAssocID="{8E47C665-2593-4FF0-A5A5-CD26ADDFC991}" presName="Triangle" presStyleLbl="alignNode1" presStyleIdx="5" presStyleCnt="19"/>
      <dgm:spPr/>
    </dgm:pt>
    <dgm:pt modelId="{2819AB88-14AD-4A1B-8D27-7078DA0CCFC1}" type="pres">
      <dgm:prSet presAssocID="{60E3B5DF-0474-44C3-BB64-4A9E0BDD43DF}" presName="sibTrans" presStyleCnt="0"/>
      <dgm:spPr/>
    </dgm:pt>
    <dgm:pt modelId="{6DF354F7-E9A1-4BE9-9098-F190697D16F1}" type="pres">
      <dgm:prSet presAssocID="{60E3B5DF-0474-44C3-BB64-4A9E0BDD43DF}" presName="space" presStyleCnt="0"/>
      <dgm:spPr/>
    </dgm:pt>
    <dgm:pt modelId="{94E2E8FC-261D-40DE-9C59-6253417BA00C}" type="pres">
      <dgm:prSet presAssocID="{359DA901-6462-4097-8215-47C41109C42C}" presName="composite" presStyleCnt="0"/>
      <dgm:spPr/>
    </dgm:pt>
    <dgm:pt modelId="{DA33C9EF-E982-40C4-9354-CB4745547660}" type="pres">
      <dgm:prSet presAssocID="{359DA901-6462-4097-8215-47C41109C42C}" presName="LShape" presStyleLbl="alignNode1" presStyleIdx="6" presStyleCnt="19"/>
      <dgm:spPr/>
    </dgm:pt>
    <dgm:pt modelId="{59A92468-1F69-4952-BC89-583F08933C25}" type="pres">
      <dgm:prSet presAssocID="{359DA901-6462-4097-8215-47C41109C42C}" presName="ParentText" presStyleLbl="revTx" presStyleIdx="3" presStyleCnt="10">
        <dgm:presLayoutVars>
          <dgm:chMax val="0"/>
          <dgm:chPref val="0"/>
          <dgm:bulletEnabled val="1"/>
        </dgm:presLayoutVars>
      </dgm:prSet>
      <dgm:spPr/>
    </dgm:pt>
    <dgm:pt modelId="{C1E8012C-E72A-43FF-9194-BC37FAA6F49A}" type="pres">
      <dgm:prSet presAssocID="{359DA901-6462-4097-8215-47C41109C42C}" presName="Triangle" presStyleLbl="alignNode1" presStyleIdx="7" presStyleCnt="19"/>
      <dgm:spPr/>
    </dgm:pt>
    <dgm:pt modelId="{B1106D00-7300-42DC-80CD-7267A717A0CB}" type="pres">
      <dgm:prSet presAssocID="{7069893B-F647-4C84-9A42-F97FB9254271}" presName="sibTrans" presStyleCnt="0"/>
      <dgm:spPr/>
    </dgm:pt>
    <dgm:pt modelId="{B2288553-5525-4CE0-9447-8E55BFC35E3D}" type="pres">
      <dgm:prSet presAssocID="{7069893B-F647-4C84-9A42-F97FB9254271}" presName="space" presStyleCnt="0"/>
      <dgm:spPr/>
    </dgm:pt>
    <dgm:pt modelId="{32049DB0-05D6-4699-B0C8-790C4BB01A35}" type="pres">
      <dgm:prSet presAssocID="{E24C06D2-9878-4003-9ECE-44587AAF8468}" presName="composite" presStyleCnt="0"/>
      <dgm:spPr/>
    </dgm:pt>
    <dgm:pt modelId="{604BABAC-9CFE-4EF9-B0C6-C8DEC9268970}" type="pres">
      <dgm:prSet presAssocID="{E24C06D2-9878-4003-9ECE-44587AAF8468}" presName="LShape" presStyleLbl="alignNode1" presStyleIdx="8" presStyleCnt="19"/>
      <dgm:spPr/>
    </dgm:pt>
    <dgm:pt modelId="{397DAF71-5EF4-4C61-B73B-69FA3D5FE1A9}" type="pres">
      <dgm:prSet presAssocID="{E24C06D2-9878-4003-9ECE-44587AAF8468}" presName="ParentText" presStyleLbl="revTx" presStyleIdx="4" presStyleCnt="10">
        <dgm:presLayoutVars>
          <dgm:chMax val="0"/>
          <dgm:chPref val="0"/>
          <dgm:bulletEnabled val="1"/>
        </dgm:presLayoutVars>
      </dgm:prSet>
      <dgm:spPr/>
    </dgm:pt>
    <dgm:pt modelId="{4F215C83-974A-4B67-BDE2-C8FACE379B97}" type="pres">
      <dgm:prSet presAssocID="{E24C06D2-9878-4003-9ECE-44587AAF8468}" presName="Triangle" presStyleLbl="alignNode1" presStyleIdx="9" presStyleCnt="19"/>
      <dgm:spPr/>
    </dgm:pt>
    <dgm:pt modelId="{65384CB6-EF62-4DC6-A76D-512980657B60}" type="pres">
      <dgm:prSet presAssocID="{D7DF83FF-265A-492B-85C7-CDADD7CD21BD}" presName="sibTrans" presStyleCnt="0"/>
      <dgm:spPr/>
    </dgm:pt>
    <dgm:pt modelId="{38F7BA4B-F997-4DDB-96BC-0B8C716C637A}" type="pres">
      <dgm:prSet presAssocID="{D7DF83FF-265A-492B-85C7-CDADD7CD21BD}" presName="space" presStyleCnt="0"/>
      <dgm:spPr/>
    </dgm:pt>
    <dgm:pt modelId="{330B9816-84DF-43F2-9DDC-AACFA560CDDA}" type="pres">
      <dgm:prSet presAssocID="{60D1C3D3-28CA-454F-A432-2F05CB6A06B1}" presName="composite" presStyleCnt="0"/>
      <dgm:spPr/>
    </dgm:pt>
    <dgm:pt modelId="{CC4EE050-6654-4B4D-BF30-CA62286A5CC3}" type="pres">
      <dgm:prSet presAssocID="{60D1C3D3-28CA-454F-A432-2F05CB6A06B1}" presName="LShape" presStyleLbl="alignNode1" presStyleIdx="10" presStyleCnt="19"/>
      <dgm:spPr/>
    </dgm:pt>
    <dgm:pt modelId="{CC0370FC-2EB5-4726-98E0-3CB2ED41FA89}" type="pres">
      <dgm:prSet presAssocID="{60D1C3D3-28CA-454F-A432-2F05CB6A06B1}" presName="ParentText" presStyleLbl="revTx" presStyleIdx="5" presStyleCnt="10">
        <dgm:presLayoutVars>
          <dgm:chMax val="0"/>
          <dgm:chPref val="0"/>
          <dgm:bulletEnabled val="1"/>
        </dgm:presLayoutVars>
      </dgm:prSet>
      <dgm:spPr/>
    </dgm:pt>
    <dgm:pt modelId="{7A376B76-207B-4AD4-B7FF-D5B28C14346A}" type="pres">
      <dgm:prSet presAssocID="{60D1C3D3-28CA-454F-A432-2F05CB6A06B1}" presName="Triangle" presStyleLbl="alignNode1" presStyleIdx="11" presStyleCnt="19"/>
      <dgm:spPr/>
    </dgm:pt>
    <dgm:pt modelId="{0742D3AC-A4BD-4F7C-9298-94B1E68E1828}" type="pres">
      <dgm:prSet presAssocID="{92046B52-006B-4C94-95CC-3EF055E7E928}" presName="sibTrans" presStyleCnt="0"/>
      <dgm:spPr/>
    </dgm:pt>
    <dgm:pt modelId="{FF5165AE-54F2-4D75-972A-2CC3D66ACBFF}" type="pres">
      <dgm:prSet presAssocID="{92046B52-006B-4C94-95CC-3EF055E7E928}" presName="space" presStyleCnt="0"/>
      <dgm:spPr/>
    </dgm:pt>
    <dgm:pt modelId="{307E49AD-35A1-4B5F-A73F-7C98D7BAD1F7}" type="pres">
      <dgm:prSet presAssocID="{79020BC8-FA41-49EC-A366-698E4F5ACBBD}" presName="composite" presStyleCnt="0"/>
      <dgm:spPr/>
    </dgm:pt>
    <dgm:pt modelId="{4FD7EBBB-DAED-42C0-9984-350CC7378041}" type="pres">
      <dgm:prSet presAssocID="{79020BC8-FA41-49EC-A366-698E4F5ACBBD}" presName="LShape" presStyleLbl="alignNode1" presStyleIdx="12" presStyleCnt="19"/>
      <dgm:spPr/>
    </dgm:pt>
    <dgm:pt modelId="{ED33F0AB-B50A-4168-87DD-787EC96DDF33}" type="pres">
      <dgm:prSet presAssocID="{79020BC8-FA41-49EC-A366-698E4F5ACBBD}" presName="ParentText" presStyleLbl="revTx" presStyleIdx="6" presStyleCnt="10">
        <dgm:presLayoutVars>
          <dgm:chMax val="0"/>
          <dgm:chPref val="0"/>
          <dgm:bulletEnabled val="1"/>
        </dgm:presLayoutVars>
      </dgm:prSet>
      <dgm:spPr/>
    </dgm:pt>
    <dgm:pt modelId="{AD4A9994-EFE5-4A1C-9920-DE76D8FB32B7}" type="pres">
      <dgm:prSet presAssocID="{79020BC8-FA41-49EC-A366-698E4F5ACBBD}" presName="Triangle" presStyleLbl="alignNode1" presStyleIdx="13" presStyleCnt="19"/>
      <dgm:spPr/>
    </dgm:pt>
    <dgm:pt modelId="{ACB25561-4647-4434-A1BE-7EAAF19A9F4E}" type="pres">
      <dgm:prSet presAssocID="{ACB14BCF-6178-4CFF-BF3F-F16E48276D4D}" presName="sibTrans" presStyleCnt="0"/>
      <dgm:spPr/>
    </dgm:pt>
    <dgm:pt modelId="{B5B84CD6-DCA2-4FF7-B122-BD96C95E7C59}" type="pres">
      <dgm:prSet presAssocID="{ACB14BCF-6178-4CFF-BF3F-F16E48276D4D}" presName="space" presStyleCnt="0"/>
      <dgm:spPr/>
    </dgm:pt>
    <dgm:pt modelId="{E34D2BDE-6C64-4C2B-B81D-DA8099851AAC}" type="pres">
      <dgm:prSet presAssocID="{7AB0FC32-409A-447F-850D-0242EB7D25BA}" presName="composite" presStyleCnt="0"/>
      <dgm:spPr/>
    </dgm:pt>
    <dgm:pt modelId="{886BA30B-EBD4-4283-B342-1A90A4B695CD}" type="pres">
      <dgm:prSet presAssocID="{7AB0FC32-409A-447F-850D-0242EB7D25BA}" presName="LShape" presStyleLbl="alignNode1" presStyleIdx="14" presStyleCnt="19"/>
      <dgm:spPr/>
    </dgm:pt>
    <dgm:pt modelId="{790700EA-73D9-4169-A155-34D337E22C02}" type="pres">
      <dgm:prSet presAssocID="{7AB0FC32-409A-447F-850D-0242EB7D25BA}" presName="ParentText" presStyleLbl="revTx" presStyleIdx="7" presStyleCnt="10">
        <dgm:presLayoutVars>
          <dgm:chMax val="0"/>
          <dgm:chPref val="0"/>
          <dgm:bulletEnabled val="1"/>
        </dgm:presLayoutVars>
      </dgm:prSet>
      <dgm:spPr/>
    </dgm:pt>
    <dgm:pt modelId="{DBE806B2-6C48-4D1F-AC4D-EE1EB2A73E8A}" type="pres">
      <dgm:prSet presAssocID="{7AB0FC32-409A-447F-850D-0242EB7D25BA}" presName="Triangle" presStyleLbl="alignNode1" presStyleIdx="15" presStyleCnt="19"/>
      <dgm:spPr/>
    </dgm:pt>
    <dgm:pt modelId="{487D6630-B813-4B52-AFDD-566604E577B6}" type="pres">
      <dgm:prSet presAssocID="{3BBCD9D6-7466-4B3E-87DD-61AA7E004273}" presName="sibTrans" presStyleCnt="0"/>
      <dgm:spPr/>
    </dgm:pt>
    <dgm:pt modelId="{F7025E84-F564-452F-937C-E4EB879B919B}" type="pres">
      <dgm:prSet presAssocID="{3BBCD9D6-7466-4B3E-87DD-61AA7E004273}" presName="space" presStyleCnt="0"/>
      <dgm:spPr/>
    </dgm:pt>
    <dgm:pt modelId="{4EAE4B4A-737B-425D-83CA-9996508EB856}" type="pres">
      <dgm:prSet presAssocID="{FA153778-A870-4A42-92AB-4B78055D30B0}" presName="composite" presStyleCnt="0"/>
      <dgm:spPr/>
    </dgm:pt>
    <dgm:pt modelId="{C72025E4-CBC0-4D6C-9633-E171F9AF62D4}" type="pres">
      <dgm:prSet presAssocID="{FA153778-A870-4A42-92AB-4B78055D30B0}" presName="LShape" presStyleLbl="alignNode1" presStyleIdx="16" presStyleCnt="19"/>
      <dgm:spPr/>
    </dgm:pt>
    <dgm:pt modelId="{4A8B64C2-9580-442C-BB7C-78AFB97BB379}" type="pres">
      <dgm:prSet presAssocID="{FA153778-A870-4A42-92AB-4B78055D30B0}" presName="ParentText" presStyleLbl="revTx" presStyleIdx="8" presStyleCnt="10">
        <dgm:presLayoutVars>
          <dgm:chMax val="0"/>
          <dgm:chPref val="0"/>
          <dgm:bulletEnabled val="1"/>
        </dgm:presLayoutVars>
      </dgm:prSet>
      <dgm:spPr/>
    </dgm:pt>
    <dgm:pt modelId="{CFCAD803-EDFA-4320-9998-E257304CD7E6}" type="pres">
      <dgm:prSet presAssocID="{FA153778-A870-4A42-92AB-4B78055D30B0}" presName="Triangle" presStyleLbl="alignNode1" presStyleIdx="17" presStyleCnt="19"/>
      <dgm:spPr/>
    </dgm:pt>
    <dgm:pt modelId="{67CB3A1B-3A72-4B9B-8E42-E61C7B6D4AAD}" type="pres">
      <dgm:prSet presAssocID="{CE95029C-1D2B-4DE5-8D60-DC3E404DEF01}" presName="sibTrans" presStyleCnt="0"/>
      <dgm:spPr/>
    </dgm:pt>
    <dgm:pt modelId="{241921B5-E148-42B6-B405-3894235C57F7}" type="pres">
      <dgm:prSet presAssocID="{CE95029C-1D2B-4DE5-8D60-DC3E404DEF01}" presName="space" presStyleCnt="0"/>
      <dgm:spPr/>
    </dgm:pt>
    <dgm:pt modelId="{D4F1CFC5-8CFB-422A-B6B8-84DDAD3EF0CA}" type="pres">
      <dgm:prSet presAssocID="{31196ACF-796D-484A-9476-45FF4B0F6E25}" presName="composite" presStyleCnt="0"/>
      <dgm:spPr/>
    </dgm:pt>
    <dgm:pt modelId="{51B141DD-0AF4-4319-8295-DFDED91EC58C}" type="pres">
      <dgm:prSet presAssocID="{31196ACF-796D-484A-9476-45FF4B0F6E25}" presName="LShape" presStyleLbl="alignNode1" presStyleIdx="18" presStyleCnt="19"/>
      <dgm:spPr/>
    </dgm:pt>
    <dgm:pt modelId="{18AE2B26-9C71-4B22-A644-6AF523749B55}" type="pres">
      <dgm:prSet presAssocID="{31196ACF-796D-484A-9476-45FF4B0F6E25}" presName="ParentText" presStyleLbl="revTx" presStyleIdx="9" presStyleCnt="10">
        <dgm:presLayoutVars>
          <dgm:chMax val="0"/>
          <dgm:chPref val="0"/>
          <dgm:bulletEnabled val="1"/>
        </dgm:presLayoutVars>
      </dgm:prSet>
      <dgm:spPr/>
    </dgm:pt>
  </dgm:ptLst>
  <dgm:cxnLst>
    <dgm:cxn modelId="{7DACAB03-2BB5-4FF5-80AE-CCC08FF61676}" type="presOf" srcId="{E24C06D2-9878-4003-9ECE-44587AAF8468}" destId="{397DAF71-5EF4-4C61-B73B-69FA3D5FE1A9}" srcOrd="0" destOrd="0" presId="urn:microsoft.com/office/officeart/2009/3/layout/StepUpProcess"/>
    <dgm:cxn modelId="{8E865D05-3A31-4774-BA2E-F746521FCF52}" type="presOf" srcId="{7AB0FC32-409A-447F-850D-0242EB7D25BA}" destId="{790700EA-73D9-4169-A155-34D337E22C02}" srcOrd="0" destOrd="0" presId="urn:microsoft.com/office/officeart/2009/3/layout/StepUpProcess"/>
    <dgm:cxn modelId="{D31FD50E-3EF6-45FF-9231-234FE93BF3F5}" type="presOf" srcId="{8E47C665-2593-4FF0-A5A5-CD26ADDFC991}" destId="{8C369A97-43B6-4F54-A0B5-82149F582A82}" srcOrd="0" destOrd="0" presId="urn:microsoft.com/office/officeart/2009/3/layout/StepUpProcess"/>
    <dgm:cxn modelId="{A4CB9A0F-222A-477A-B80E-33CEBCA73D88}" srcId="{C6822D9A-27B9-44A3-8740-EA523E8B17FF}" destId="{7AB0FC32-409A-447F-850D-0242EB7D25BA}" srcOrd="7" destOrd="0" parTransId="{9F50F706-45C8-4A9E-A4C1-A16B535E2448}" sibTransId="{3BBCD9D6-7466-4B3E-87DD-61AA7E004273}"/>
    <dgm:cxn modelId="{94974D26-64F8-4E9A-A1C1-F0884BAEDFB8}" srcId="{C6822D9A-27B9-44A3-8740-EA523E8B17FF}" destId="{8E47C665-2593-4FF0-A5A5-CD26ADDFC991}" srcOrd="2" destOrd="0" parTransId="{398955F6-EF33-4E8F-8261-353650080BCE}" sibTransId="{60E3B5DF-0474-44C3-BB64-4A9E0BDD43DF}"/>
    <dgm:cxn modelId="{B0C7B574-7479-47F9-9F6E-C68B900605EF}" srcId="{C6822D9A-27B9-44A3-8740-EA523E8B17FF}" destId="{FA153778-A870-4A42-92AB-4B78055D30B0}" srcOrd="8" destOrd="0" parTransId="{44D622E0-1A31-4360-9396-59D0BC323905}" sibTransId="{CE95029C-1D2B-4DE5-8D60-DC3E404DEF01}"/>
    <dgm:cxn modelId="{8132257D-75C0-48BD-ADCC-6C1A36335BD0}" srcId="{C6822D9A-27B9-44A3-8740-EA523E8B17FF}" destId="{AE67D41C-32B2-4923-AE52-4101469061C0}" srcOrd="0" destOrd="0" parTransId="{2AA80171-847D-4F1F-BE17-9F7FB2D701DB}" sibTransId="{640FB9FF-4059-4772-991D-FF14541FE888}"/>
    <dgm:cxn modelId="{F5C4D880-B46B-40D5-9804-DE8D355ECC97}" type="presOf" srcId="{FA153778-A870-4A42-92AB-4B78055D30B0}" destId="{4A8B64C2-9580-442C-BB7C-78AFB97BB379}" srcOrd="0" destOrd="0" presId="urn:microsoft.com/office/officeart/2009/3/layout/StepUpProcess"/>
    <dgm:cxn modelId="{E9246781-6130-4A76-B615-202E3A42CE68}" type="presOf" srcId="{79020BC8-FA41-49EC-A366-698E4F5ACBBD}" destId="{ED33F0AB-B50A-4168-87DD-787EC96DDF33}" srcOrd="0" destOrd="0" presId="urn:microsoft.com/office/officeart/2009/3/layout/StepUpProcess"/>
    <dgm:cxn modelId="{FBE87981-0AFB-4B50-8296-4E2058004EF4}" srcId="{C6822D9A-27B9-44A3-8740-EA523E8B17FF}" destId="{60D1C3D3-28CA-454F-A432-2F05CB6A06B1}" srcOrd="5" destOrd="0" parTransId="{59746312-279A-4837-99A9-3FFEC7FCFE1A}" sibTransId="{92046B52-006B-4C94-95CC-3EF055E7E928}"/>
    <dgm:cxn modelId="{F8506B83-CCF9-4241-AC54-768531F8B60E}" type="presOf" srcId="{98A16A4F-E81C-488A-AD98-6C2A42E9B3E0}" destId="{BFD24E2C-EF02-4479-8A7D-CD1452A03485}" srcOrd="0" destOrd="0" presId="urn:microsoft.com/office/officeart/2009/3/layout/StepUpProcess"/>
    <dgm:cxn modelId="{138A5785-663D-49C0-9175-5F0558C90BD8}" type="presOf" srcId="{C6822D9A-27B9-44A3-8740-EA523E8B17FF}" destId="{B33235ED-C8CD-4C33-B6BA-61B67D393D61}" srcOrd="0" destOrd="0" presId="urn:microsoft.com/office/officeart/2009/3/layout/StepUpProcess"/>
    <dgm:cxn modelId="{B3F03299-8A7A-4B96-9122-A3C34BD6DDC3}" type="presOf" srcId="{60D1C3D3-28CA-454F-A432-2F05CB6A06B1}" destId="{CC0370FC-2EB5-4726-98E0-3CB2ED41FA89}" srcOrd="0" destOrd="0" presId="urn:microsoft.com/office/officeart/2009/3/layout/StepUpProcess"/>
    <dgm:cxn modelId="{296B16A4-3CB2-4BE8-AAC8-15DBE32EE8E5}" srcId="{C6822D9A-27B9-44A3-8740-EA523E8B17FF}" destId="{359DA901-6462-4097-8215-47C41109C42C}" srcOrd="3" destOrd="0" parTransId="{DB50F9A8-9F94-45E8-9E44-16B2A584299B}" sibTransId="{7069893B-F647-4C84-9A42-F97FB9254271}"/>
    <dgm:cxn modelId="{DD7366A5-A6FF-4DB0-BF1E-2C7B925AB394}" type="presOf" srcId="{AE67D41C-32B2-4923-AE52-4101469061C0}" destId="{29392815-6DA0-4DB2-8AB9-87BA3522EE92}" srcOrd="0" destOrd="0" presId="urn:microsoft.com/office/officeart/2009/3/layout/StepUpProcess"/>
    <dgm:cxn modelId="{35DAC6AF-BBE9-4C48-9AAA-2D9F7A554CE8}" type="presOf" srcId="{359DA901-6462-4097-8215-47C41109C42C}" destId="{59A92468-1F69-4952-BC89-583F08933C25}" srcOrd="0" destOrd="0" presId="urn:microsoft.com/office/officeart/2009/3/layout/StepUpProcess"/>
    <dgm:cxn modelId="{443C59B3-F735-45ED-A9BB-579A8ADEF3D2}" srcId="{C6822D9A-27B9-44A3-8740-EA523E8B17FF}" destId="{79020BC8-FA41-49EC-A366-698E4F5ACBBD}" srcOrd="6" destOrd="0" parTransId="{5DCB2887-55D8-4455-93C0-64BA9B6863E5}" sibTransId="{ACB14BCF-6178-4CFF-BF3F-F16E48276D4D}"/>
    <dgm:cxn modelId="{9F63E7C5-52F2-43D2-B2DD-BB2F5D398CA2}" type="presOf" srcId="{31196ACF-796D-484A-9476-45FF4B0F6E25}" destId="{18AE2B26-9C71-4B22-A644-6AF523749B55}" srcOrd="0" destOrd="0" presId="urn:microsoft.com/office/officeart/2009/3/layout/StepUpProcess"/>
    <dgm:cxn modelId="{8AC8F2D5-F7D6-4933-BF46-461391251A05}" srcId="{C6822D9A-27B9-44A3-8740-EA523E8B17FF}" destId="{31196ACF-796D-484A-9476-45FF4B0F6E25}" srcOrd="9" destOrd="0" parTransId="{0C4D0DDD-337E-439A-ABAB-27C574E97035}" sibTransId="{520C7053-4FE5-4F6E-8265-80C5158F7027}"/>
    <dgm:cxn modelId="{6E298AEE-9031-4BF8-B1E8-A43C32EA7F1E}" srcId="{C6822D9A-27B9-44A3-8740-EA523E8B17FF}" destId="{E24C06D2-9878-4003-9ECE-44587AAF8468}" srcOrd="4" destOrd="0" parTransId="{3E341A75-4C2A-4C3D-883E-A4EE9BA3BAEF}" sibTransId="{D7DF83FF-265A-492B-85C7-CDADD7CD21BD}"/>
    <dgm:cxn modelId="{FE6939F4-9ABD-4100-B7BE-29E39AC7CCC2}" srcId="{C6822D9A-27B9-44A3-8740-EA523E8B17FF}" destId="{98A16A4F-E81C-488A-AD98-6C2A42E9B3E0}" srcOrd="1" destOrd="0" parTransId="{D27F5F00-03FE-491A-A4E2-18B7E9A93F3E}" sibTransId="{2D298974-9724-4F66-8E68-FF4C16251A6A}"/>
    <dgm:cxn modelId="{9D274E00-B82A-470E-89AF-37B465E2FB8A}" type="presParOf" srcId="{B33235ED-C8CD-4C33-B6BA-61B67D393D61}" destId="{5FA2DBB3-2DAA-4475-B553-819D43AFA26E}" srcOrd="0" destOrd="0" presId="urn:microsoft.com/office/officeart/2009/3/layout/StepUpProcess"/>
    <dgm:cxn modelId="{34CD606F-0647-4E6E-8A27-9A041EDAF93F}" type="presParOf" srcId="{5FA2DBB3-2DAA-4475-B553-819D43AFA26E}" destId="{2B56DEAC-5DB4-4C8E-A44E-F9E83A81E289}" srcOrd="0" destOrd="0" presId="urn:microsoft.com/office/officeart/2009/3/layout/StepUpProcess"/>
    <dgm:cxn modelId="{172F6042-85B9-444C-9BFB-070B30E7B7F4}" type="presParOf" srcId="{5FA2DBB3-2DAA-4475-B553-819D43AFA26E}" destId="{29392815-6DA0-4DB2-8AB9-87BA3522EE92}" srcOrd="1" destOrd="0" presId="urn:microsoft.com/office/officeart/2009/3/layout/StepUpProcess"/>
    <dgm:cxn modelId="{E96B39C9-19D0-4319-BE5A-C67C3BDD877F}" type="presParOf" srcId="{5FA2DBB3-2DAA-4475-B553-819D43AFA26E}" destId="{C3D021D8-8BC8-45E9-BDC8-7C5297FBA6AB}" srcOrd="2" destOrd="0" presId="urn:microsoft.com/office/officeart/2009/3/layout/StepUpProcess"/>
    <dgm:cxn modelId="{940D6582-03A1-4A97-8038-43A8AC92C198}" type="presParOf" srcId="{B33235ED-C8CD-4C33-B6BA-61B67D393D61}" destId="{C25B0A59-CE62-42ED-B0E9-CAC27B1C4EAC}" srcOrd="1" destOrd="0" presId="urn:microsoft.com/office/officeart/2009/3/layout/StepUpProcess"/>
    <dgm:cxn modelId="{2E0FBF38-89BF-44B0-B370-F3AB7C23FED4}" type="presParOf" srcId="{C25B0A59-CE62-42ED-B0E9-CAC27B1C4EAC}" destId="{75EB6B1F-DD51-4BC1-86A1-399822510E1F}" srcOrd="0" destOrd="0" presId="urn:microsoft.com/office/officeart/2009/3/layout/StepUpProcess"/>
    <dgm:cxn modelId="{F0EFF873-E12D-4B00-BC17-F4E17881169A}" type="presParOf" srcId="{B33235ED-C8CD-4C33-B6BA-61B67D393D61}" destId="{EFE60B46-153D-4913-B8D1-1ECD102BDA1A}" srcOrd="2" destOrd="0" presId="urn:microsoft.com/office/officeart/2009/3/layout/StepUpProcess"/>
    <dgm:cxn modelId="{F99887D8-8A63-4E58-BF44-383D1E0CB95B}" type="presParOf" srcId="{EFE60B46-153D-4913-B8D1-1ECD102BDA1A}" destId="{CC8C2AFC-C4D9-4999-9913-810A9F2AE772}" srcOrd="0" destOrd="0" presId="urn:microsoft.com/office/officeart/2009/3/layout/StepUpProcess"/>
    <dgm:cxn modelId="{A00E239E-E0F4-4866-8A2F-E4BC6EA19DF5}" type="presParOf" srcId="{EFE60B46-153D-4913-B8D1-1ECD102BDA1A}" destId="{BFD24E2C-EF02-4479-8A7D-CD1452A03485}" srcOrd="1" destOrd="0" presId="urn:microsoft.com/office/officeart/2009/3/layout/StepUpProcess"/>
    <dgm:cxn modelId="{BD175BC8-759B-49D0-9D27-59983A72D794}" type="presParOf" srcId="{EFE60B46-153D-4913-B8D1-1ECD102BDA1A}" destId="{B08DDB83-9666-44F9-B0CD-81073D9B1FF5}" srcOrd="2" destOrd="0" presId="urn:microsoft.com/office/officeart/2009/3/layout/StepUpProcess"/>
    <dgm:cxn modelId="{A26D5501-5694-4B90-8BD0-6C8CA031EF24}" type="presParOf" srcId="{B33235ED-C8CD-4C33-B6BA-61B67D393D61}" destId="{F6CD61BA-63E1-4F54-823F-A3F9BF359D9B}" srcOrd="3" destOrd="0" presId="urn:microsoft.com/office/officeart/2009/3/layout/StepUpProcess"/>
    <dgm:cxn modelId="{19A9509C-EE6B-4814-8156-386EA8EB36FE}" type="presParOf" srcId="{F6CD61BA-63E1-4F54-823F-A3F9BF359D9B}" destId="{4280B8AC-0618-43B8-B33E-CDD0C5A3AB10}" srcOrd="0" destOrd="0" presId="urn:microsoft.com/office/officeart/2009/3/layout/StepUpProcess"/>
    <dgm:cxn modelId="{8754A02B-7BC3-4BD4-A111-DCB0A8DF1A9B}" type="presParOf" srcId="{B33235ED-C8CD-4C33-B6BA-61B67D393D61}" destId="{3421E380-DCDB-4C8F-8DF0-0FF61EA74112}" srcOrd="4" destOrd="0" presId="urn:microsoft.com/office/officeart/2009/3/layout/StepUpProcess"/>
    <dgm:cxn modelId="{BB8AE275-93EA-47E0-8215-1A39E1B9A53D}" type="presParOf" srcId="{3421E380-DCDB-4C8F-8DF0-0FF61EA74112}" destId="{BB49A547-9260-4551-863D-631C0110B57E}" srcOrd="0" destOrd="0" presId="urn:microsoft.com/office/officeart/2009/3/layout/StepUpProcess"/>
    <dgm:cxn modelId="{82DA57FC-2D9F-4E9C-8921-629C2AD41806}" type="presParOf" srcId="{3421E380-DCDB-4C8F-8DF0-0FF61EA74112}" destId="{8C369A97-43B6-4F54-A0B5-82149F582A82}" srcOrd="1" destOrd="0" presId="urn:microsoft.com/office/officeart/2009/3/layout/StepUpProcess"/>
    <dgm:cxn modelId="{DDDF6E7F-505F-454B-A6BC-A4ED793AC0F8}" type="presParOf" srcId="{3421E380-DCDB-4C8F-8DF0-0FF61EA74112}" destId="{3C75BCA2-35A4-4656-874F-FCCE6CA9AAE5}" srcOrd="2" destOrd="0" presId="urn:microsoft.com/office/officeart/2009/3/layout/StepUpProcess"/>
    <dgm:cxn modelId="{3AF2E1F8-9B31-497E-86E5-03343251A26A}" type="presParOf" srcId="{B33235ED-C8CD-4C33-B6BA-61B67D393D61}" destId="{2819AB88-14AD-4A1B-8D27-7078DA0CCFC1}" srcOrd="5" destOrd="0" presId="urn:microsoft.com/office/officeart/2009/3/layout/StepUpProcess"/>
    <dgm:cxn modelId="{96A41A5C-32F0-4FD7-8F09-33B0887096CD}" type="presParOf" srcId="{2819AB88-14AD-4A1B-8D27-7078DA0CCFC1}" destId="{6DF354F7-E9A1-4BE9-9098-F190697D16F1}" srcOrd="0" destOrd="0" presId="urn:microsoft.com/office/officeart/2009/3/layout/StepUpProcess"/>
    <dgm:cxn modelId="{F2509E4F-26B7-40B4-AE12-C5E22EF4B351}" type="presParOf" srcId="{B33235ED-C8CD-4C33-B6BA-61B67D393D61}" destId="{94E2E8FC-261D-40DE-9C59-6253417BA00C}" srcOrd="6" destOrd="0" presId="urn:microsoft.com/office/officeart/2009/3/layout/StepUpProcess"/>
    <dgm:cxn modelId="{345AC978-6400-4381-8612-CB9BB4459D2B}" type="presParOf" srcId="{94E2E8FC-261D-40DE-9C59-6253417BA00C}" destId="{DA33C9EF-E982-40C4-9354-CB4745547660}" srcOrd="0" destOrd="0" presId="urn:microsoft.com/office/officeart/2009/3/layout/StepUpProcess"/>
    <dgm:cxn modelId="{AD1CE0BA-3E15-4D5C-8AD1-5C9813855268}" type="presParOf" srcId="{94E2E8FC-261D-40DE-9C59-6253417BA00C}" destId="{59A92468-1F69-4952-BC89-583F08933C25}" srcOrd="1" destOrd="0" presId="urn:microsoft.com/office/officeart/2009/3/layout/StepUpProcess"/>
    <dgm:cxn modelId="{33B1796D-AAE9-41EA-8D64-D406AD529821}" type="presParOf" srcId="{94E2E8FC-261D-40DE-9C59-6253417BA00C}" destId="{C1E8012C-E72A-43FF-9194-BC37FAA6F49A}" srcOrd="2" destOrd="0" presId="urn:microsoft.com/office/officeart/2009/3/layout/StepUpProcess"/>
    <dgm:cxn modelId="{249E7D11-E252-41D9-98A6-ED66AE4C82F6}" type="presParOf" srcId="{B33235ED-C8CD-4C33-B6BA-61B67D393D61}" destId="{B1106D00-7300-42DC-80CD-7267A717A0CB}" srcOrd="7" destOrd="0" presId="urn:microsoft.com/office/officeart/2009/3/layout/StepUpProcess"/>
    <dgm:cxn modelId="{CF12C53D-808D-448C-BBFD-AFDEC9F12EA0}" type="presParOf" srcId="{B1106D00-7300-42DC-80CD-7267A717A0CB}" destId="{B2288553-5525-4CE0-9447-8E55BFC35E3D}" srcOrd="0" destOrd="0" presId="urn:microsoft.com/office/officeart/2009/3/layout/StepUpProcess"/>
    <dgm:cxn modelId="{29EFC3F2-5B8A-40CE-9A77-3B19B0EDB6D7}" type="presParOf" srcId="{B33235ED-C8CD-4C33-B6BA-61B67D393D61}" destId="{32049DB0-05D6-4699-B0C8-790C4BB01A35}" srcOrd="8" destOrd="0" presId="urn:microsoft.com/office/officeart/2009/3/layout/StepUpProcess"/>
    <dgm:cxn modelId="{0B40BC7B-DC9F-4B98-8996-F6F24233AF4F}" type="presParOf" srcId="{32049DB0-05D6-4699-B0C8-790C4BB01A35}" destId="{604BABAC-9CFE-4EF9-B0C6-C8DEC9268970}" srcOrd="0" destOrd="0" presId="urn:microsoft.com/office/officeart/2009/3/layout/StepUpProcess"/>
    <dgm:cxn modelId="{704EA4EA-76E3-4856-A72D-3F918805ADEB}" type="presParOf" srcId="{32049DB0-05D6-4699-B0C8-790C4BB01A35}" destId="{397DAF71-5EF4-4C61-B73B-69FA3D5FE1A9}" srcOrd="1" destOrd="0" presId="urn:microsoft.com/office/officeart/2009/3/layout/StepUpProcess"/>
    <dgm:cxn modelId="{DDB68435-AC73-41EE-BA27-0EE1CBBF2080}" type="presParOf" srcId="{32049DB0-05D6-4699-B0C8-790C4BB01A35}" destId="{4F215C83-974A-4B67-BDE2-C8FACE379B97}" srcOrd="2" destOrd="0" presId="urn:microsoft.com/office/officeart/2009/3/layout/StepUpProcess"/>
    <dgm:cxn modelId="{5D59635A-8172-4DE3-9766-0BF8D6C42C00}" type="presParOf" srcId="{B33235ED-C8CD-4C33-B6BA-61B67D393D61}" destId="{65384CB6-EF62-4DC6-A76D-512980657B60}" srcOrd="9" destOrd="0" presId="urn:microsoft.com/office/officeart/2009/3/layout/StepUpProcess"/>
    <dgm:cxn modelId="{A486BB1B-ECFA-47EB-A312-6B5939675946}" type="presParOf" srcId="{65384CB6-EF62-4DC6-A76D-512980657B60}" destId="{38F7BA4B-F997-4DDB-96BC-0B8C716C637A}" srcOrd="0" destOrd="0" presId="urn:microsoft.com/office/officeart/2009/3/layout/StepUpProcess"/>
    <dgm:cxn modelId="{EDE7541C-09FF-4560-9D18-6F35356048EC}" type="presParOf" srcId="{B33235ED-C8CD-4C33-B6BA-61B67D393D61}" destId="{330B9816-84DF-43F2-9DDC-AACFA560CDDA}" srcOrd="10" destOrd="0" presId="urn:microsoft.com/office/officeart/2009/3/layout/StepUpProcess"/>
    <dgm:cxn modelId="{B7F8E98E-AC1E-4347-AEE3-9EF078FCA4BD}" type="presParOf" srcId="{330B9816-84DF-43F2-9DDC-AACFA560CDDA}" destId="{CC4EE050-6654-4B4D-BF30-CA62286A5CC3}" srcOrd="0" destOrd="0" presId="urn:microsoft.com/office/officeart/2009/3/layout/StepUpProcess"/>
    <dgm:cxn modelId="{0B56094B-72C8-4AA5-8CCC-89973AAD1A29}" type="presParOf" srcId="{330B9816-84DF-43F2-9DDC-AACFA560CDDA}" destId="{CC0370FC-2EB5-4726-98E0-3CB2ED41FA89}" srcOrd="1" destOrd="0" presId="urn:microsoft.com/office/officeart/2009/3/layout/StepUpProcess"/>
    <dgm:cxn modelId="{8CD56BAF-610D-491B-88AA-2F4B19FB66FE}" type="presParOf" srcId="{330B9816-84DF-43F2-9DDC-AACFA560CDDA}" destId="{7A376B76-207B-4AD4-B7FF-D5B28C14346A}" srcOrd="2" destOrd="0" presId="urn:microsoft.com/office/officeart/2009/3/layout/StepUpProcess"/>
    <dgm:cxn modelId="{D28AA4AD-288F-4636-BE23-17960D83E173}" type="presParOf" srcId="{B33235ED-C8CD-4C33-B6BA-61B67D393D61}" destId="{0742D3AC-A4BD-4F7C-9298-94B1E68E1828}" srcOrd="11" destOrd="0" presId="urn:microsoft.com/office/officeart/2009/3/layout/StepUpProcess"/>
    <dgm:cxn modelId="{40CA7775-350A-4C44-88A4-C6C657A3DD4E}" type="presParOf" srcId="{0742D3AC-A4BD-4F7C-9298-94B1E68E1828}" destId="{FF5165AE-54F2-4D75-972A-2CC3D66ACBFF}" srcOrd="0" destOrd="0" presId="urn:microsoft.com/office/officeart/2009/3/layout/StepUpProcess"/>
    <dgm:cxn modelId="{00A7E40E-28A9-44D9-8F60-E2A404F048DE}" type="presParOf" srcId="{B33235ED-C8CD-4C33-B6BA-61B67D393D61}" destId="{307E49AD-35A1-4B5F-A73F-7C98D7BAD1F7}" srcOrd="12" destOrd="0" presId="urn:microsoft.com/office/officeart/2009/3/layout/StepUpProcess"/>
    <dgm:cxn modelId="{5BDA2E80-FEEC-4EC7-B67E-03E1AE963F88}" type="presParOf" srcId="{307E49AD-35A1-4B5F-A73F-7C98D7BAD1F7}" destId="{4FD7EBBB-DAED-42C0-9984-350CC7378041}" srcOrd="0" destOrd="0" presId="urn:microsoft.com/office/officeart/2009/3/layout/StepUpProcess"/>
    <dgm:cxn modelId="{5CEA4174-284B-431F-9E1B-7060DA74FCD7}" type="presParOf" srcId="{307E49AD-35A1-4B5F-A73F-7C98D7BAD1F7}" destId="{ED33F0AB-B50A-4168-87DD-787EC96DDF33}" srcOrd="1" destOrd="0" presId="urn:microsoft.com/office/officeart/2009/3/layout/StepUpProcess"/>
    <dgm:cxn modelId="{90E23945-BF68-4F1B-83BD-9D7A5D16B9E9}" type="presParOf" srcId="{307E49AD-35A1-4B5F-A73F-7C98D7BAD1F7}" destId="{AD4A9994-EFE5-4A1C-9920-DE76D8FB32B7}" srcOrd="2" destOrd="0" presId="urn:microsoft.com/office/officeart/2009/3/layout/StepUpProcess"/>
    <dgm:cxn modelId="{3213CB8C-87D8-482E-A434-B9AAA30CB573}" type="presParOf" srcId="{B33235ED-C8CD-4C33-B6BA-61B67D393D61}" destId="{ACB25561-4647-4434-A1BE-7EAAF19A9F4E}" srcOrd="13" destOrd="0" presId="urn:microsoft.com/office/officeart/2009/3/layout/StepUpProcess"/>
    <dgm:cxn modelId="{BEF7CC95-BE6C-4E70-B419-A4D0F7F13E55}" type="presParOf" srcId="{ACB25561-4647-4434-A1BE-7EAAF19A9F4E}" destId="{B5B84CD6-DCA2-4FF7-B122-BD96C95E7C59}" srcOrd="0" destOrd="0" presId="urn:microsoft.com/office/officeart/2009/3/layout/StepUpProcess"/>
    <dgm:cxn modelId="{EE198103-890C-4073-A89A-E06FB754898E}" type="presParOf" srcId="{B33235ED-C8CD-4C33-B6BA-61B67D393D61}" destId="{E34D2BDE-6C64-4C2B-B81D-DA8099851AAC}" srcOrd="14" destOrd="0" presId="urn:microsoft.com/office/officeart/2009/3/layout/StepUpProcess"/>
    <dgm:cxn modelId="{32C60E0B-88E4-4C3D-BED7-E511663BA01D}" type="presParOf" srcId="{E34D2BDE-6C64-4C2B-B81D-DA8099851AAC}" destId="{886BA30B-EBD4-4283-B342-1A90A4B695CD}" srcOrd="0" destOrd="0" presId="urn:microsoft.com/office/officeart/2009/3/layout/StepUpProcess"/>
    <dgm:cxn modelId="{DEBB2F57-ECDB-4B5E-9D41-5C9E555FBC9F}" type="presParOf" srcId="{E34D2BDE-6C64-4C2B-B81D-DA8099851AAC}" destId="{790700EA-73D9-4169-A155-34D337E22C02}" srcOrd="1" destOrd="0" presId="urn:microsoft.com/office/officeart/2009/3/layout/StepUpProcess"/>
    <dgm:cxn modelId="{699777D7-9D92-416E-903F-6CFFF8A29C00}" type="presParOf" srcId="{E34D2BDE-6C64-4C2B-B81D-DA8099851AAC}" destId="{DBE806B2-6C48-4D1F-AC4D-EE1EB2A73E8A}" srcOrd="2" destOrd="0" presId="urn:microsoft.com/office/officeart/2009/3/layout/StepUpProcess"/>
    <dgm:cxn modelId="{8000BBD7-015C-47FB-8316-7C65323E5A17}" type="presParOf" srcId="{B33235ED-C8CD-4C33-B6BA-61B67D393D61}" destId="{487D6630-B813-4B52-AFDD-566604E577B6}" srcOrd="15" destOrd="0" presId="urn:microsoft.com/office/officeart/2009/3/layout/StepUpProcess"/>
    <dgm:cxn modelId="{4F23A91D-798C-4226-942D-863E43795449}" type="presParOf" srcId="{487D6630-B813-4B52-AFDD-566604E577B6}" destId="{F7025E84-F564-452F-937C-E4EB879B919B}" srcOrd="0" destOrd="0" presId="urn:microsoft.com/office/officeart/2009/3/layout/StepUpProcess"/>
    <dgm:cxn modelId="{0C521D77-DED5-4016-B984-09E176DF3208}" type="presParOf" srcId="{B33235ED-C8CD-4C33-B6BA-61B67D393D61}" destId="{4EAE4B4A-737B-425D-83CA-9996508EB856}" srcOrd="16" destOrd="0" presId="urn:microsoft.com/office/officeart/2009/3/layout/StepUpProcess"/>
    <dgm:cxn modelId="{7F34FF83-74A7-4B2B-8314-CE0948BCBEE5}" type="presParOf" srcId="{4EAE4B4A-737B-425D-83CA-9996508EB856}" destId="{C72025E4-CBC0-4D6C-9633-E171F9AF62D4}" srcOrd="0" destOrd="0" presId="urn:microsoft.com/office/officeart/2009/3/layout/StepUpProcess"/>
    <dgm:cxn modelId="{B88C493B-6970-4C48-86E8-AAD693043528}" type="presParOf" srcId="{4EAE4B4A-737B-425D-83CA-9996508EB856}" destId="{4A8B64C2-9580-442C-BB7C-78AFB97BB379}" srcOrd="1" destOrd="0" presId="urn:microsoft.com/office/officeart/2009/3/layout/StepUpProcess"/>
    <dgm:cxn modelId="{952B3871-73CB-4628-918E-BC5034152D4C}" type="presParOf" srcId="{4EAE4B4A-737B-425D-83CA-9996508EB856}" destId="{CFCAD803-EDFA-4320-9998-E257304CD7E6}" srcOrd="2" destOrd="0" presId="urn:microsoft.com/office/officeart/2009/3/layout/StepUpProcess"/>
    <dgm:cxn modelId="{FE3F9669-A9E2-4559-AEF2-321F08D295C9}" type="presParOf" srcId="{B33235ED-C8CD-4C33-B6BA-61B67D393D61}" destId="{67CB3A1B-3A72-4B9B-8E42-E61C7B6D4AAD}" srcOrd="17" destOrd="0" presId="urn:microsoft.com/office/officeart/2009/3/layout/StepUpProcess"/>
    <dgm:cxn modelId="{D6A2A748-1FEC-4DAC-B66B-B5D2035EFA1E}" type="presParOf" srcId="{67CB3A1B-3A72-4B9B-8E42-E61C7B6D4AAD}" destId="{241921B5-E148-42B6-B405-3894235C57F7}" srcOrd="0" destOrd="0" presId="urn:microsoft.com/office/officeart/2009/3/layout/StepUpProcess"/>
    <dgm:cxn modelId="{84059461-D33F-4EC8-9E1F-69E92B3A121F}" type="presParOf" srcId="{B33235ED-C8CD-4C33-B6BA-61B67D393D61}" destId="{D4F1CFC5-8CFB-422A-B6B8-84DDAD3EF0CA}" srcOrd="18" destOrd="0" presId="urn:microsoft.com/office/officeart/2009/3/layout/StepUpProcess"/>
    <dgm:cxn modelId="{1539C06E-4F26-45CF-8E9E-6E0ADC298430}" type="presParOf" srcId="{D4F1CFC5-8CFB-422A-B6B8-84DDAD3EF0CA}" destId="{51B141DD-0AF4-4319-8295-DFDED91EC58C}" srcOrd="0" destOrd="0" presId="urn:microsoft.com/office/officeart/2009/3/layout/StepUpProcess"/>
    <dgm:cxn modelId="{BB3BED4B-D73F-42FE-8FA4-074364F64EE1}" type="presParOf" srcId="{D4F1CFC5-8CFB-422A-B6B8-84DDAD3EF0CA}" destId="{18AE2B26-9C71-4B22-A644-6AF523749B5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A90F39-9BEF-4AEB-94E6-02031F91174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42B9BF-9C73-427E-915E-35CAC6E3F58C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наставник-ментор</a:t>
          </a:r>
        </a:p>
      </dgm:t>
    </dgm:pt>
    <dgm:pt modelId="{C22C78EB-4586-4EEE-8BC1-6B03558858B2}" type="parTrans" cxnId="{78DFDAEF-264C-45C5-A755-E53BF60DDF86}">
      <dgm:prSet/>
      <dgm:spPr/>
      <dgm:t>
        <a:bodyPr/>
        <a:lstStyle/>
        <a:p>
          <a:endParaRPr lang="ru-RU"/>
        </a:p>
      </dgm:t>
    </dgm:pt>
    <dgm:pt modelId="{A1C3B654-40CF-4519-A27E-F8F1FB6BBEF5}" type="sibTrans" cxnId="{78DFDAEF-264C-45C5-A755-E53BF60DDF86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28F59D0B-7C45-417D-A2DB-416E9C0C6E52}">
      <dgm:prSet phldrT="[Текст]" custT="1"/>
      <dgm:spPr/>
      <dgm:t>
        <a:bodyPr/>
        <a:lstStyle/>
        <a:p>
          <a:pPr algn="ctr">
            <a:tabLst>
              <a:tab pos="179388" algn="l"/>
            </a:tabLst>
          </a:pPr>
          <a:r>
            <a: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высококвалифицированный специалист, осуществляющий научно-методическое сопровождение реализации региональной модели наставничества </a:t>
          </a:r>
          <a:endParaRPr lang="ru-RU" sz="1200" b="1" i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ABD0FD-A4CC-4915-8690-4E29590A1FC6}" type="parTrans" cxnId="{525EF388-4675-4F28-A4EE-A98A413E696F}">
      <dgm:prSet/>
      <dgm:spPr/>
      <dgm:t>
        <a:bodyPr/>
        <a:lstStyle/>
        <a:p>
          <a:endParaRPr lang="ru-RU"/>
        </a:p>
      </dgm:t>
    </dgm:pt>
    <dgm:pt modelId="{9CDDCC47-27C2-49E9-BC9D-7494EEF1C0BE}" type="sibTrans" cxnId="{525EF388-4675-4F28-A4EE-A98A413E696F}">
      <dgm:prSet/>
      <dgm:spPr/>
      <dgm:t>
        <a:bodyPr/>
        <a:lstStyle/>
        <a:p>
          <a:endParaRPr lang="ru-RU"/>
        </a:p>
      </dgm:t>
    </dgm:pt>
    <dgm:pt modelId="{05D78910-93B1-4321-93C4-8E8E803D20FF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наставник-</a:t>
          </a:r>
          <a:r>
            <a:rPr lang="ru-RU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коуч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FC386E-87E9-4890-A809-C51E146F2B4D}" type="parTrans" cxnId="{3E67AFC7-06DC-4861-B9C6-0ACA091D1EDE}">
      <dgm:prSet/>
      <dgm:spPr/>
      <dgm:t>
        <a:bodyPr/>
        <a:lstStyle/>
        <a:p>
          <a:endParaRPr lang="ru-RU"/>
        </a:p>
      </dgm:t>
    </dgm:pt>
    <dgm:pt modelId="{DC835E37-CABD-4096-ADD8-5621E00259B5}" type="sibTrans" cxnId="{3E67AFC7-06DC-4861-B9C6-0ACA091D1EDE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2A309F94-2449-4AC7-9890-1293D84A7CD6}">
      <dgm:prSet phldrT="[Текст]" custT="1"/>
      <dgm:spPr/>
      <dgm:t>
        <a:bodyPr/>
        <a:lstStyle/>
        <a:p>
          <a:pPr algn="ctr"/>
          <a:r>
            <a:rPr lang="ru-RU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специалист, осуществляющий помощь наставляемому в  выявлении и развитии сильных сторон (дарований и возможностей), в определении эффективных путей достижения жизненных, профессиональных целей</a:t>
          </a:r>
        </a:p>
      </dgm:t>
    </dgm:pt>
    <dgm:pt modelId="{AEDD5910-91AE-45FB-9649-5915A3E2FCCB}" type="parTrans" cxnId="{C87A5543-CEDB-41F9-9C05-53FFF053C29E}">
      <dgm:prSet/>
      <dgm:spPr/>
      <dgm:t>
        <a:bodyPr/>
        <a:lstStyle/>
        <a:p>
          <a:endParaRPr lang="ru-RU"/>
        </a:p>
      </dgm:t>
    </dgm:pt>
    <dgm:pt modelId="{34B53C65-CB4A-4ED2-8893-C9B8E763288A}" type="sibTrans" cxnId="{C87A5543-CEDB-41F9-9C05-53FFF053C29E}">
      <dgm:prSet/>
      <dgm:spPr/>
      <dgm:t>
        <a:bodyPr/>
        <a:lstStyle/>
        <a:p>
          <a:endParaRPr lang="ru-RU"/>
        </a:p>
      </dgm:t>
    </dgm:pt>
    <dgm:pt modelId="{E8EE0AE2-7D4B-4324-8F66-E865E8499147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классический наставник</a:t>
          </a:r>
        </a:p>
      </dgm:t>
    </dgm:pt>
    <dgm:pt modelId="{4C7FA0C0-EEFC-425D-B417-8E8F4140041E}" type="parTrans" cxnId="{C4CAB66E-7C40-4F61-9638-2A0C3A324AC7}">
      <dgm:prSet/>
      <dgm:spPr/>
      <dgm:t>
        <a:bodyPr/>
        <a:lstStyle/>
        <a:p>
          <a:endParaRPr lang="ru-RU"/>
        </a:p>
      </dgm:t>
    </dgm:pt>
    <dgm:pt modelId="{BC479752-A1D3-4867-B70E-59B6CFE21585}" type="sibTrans" cxnId="{C4CAB66E-7C40-4F61-9638-2A0C3A324AC7}">
      <dgm:prSet/>
      <dgm:spPr/>
      <dgm:t>
        <a:bodyPr/>
        <a:lstStyle/>
        <a:p>
          <a:endParaRPr lang="ru-RU"/>
        </a:p>
      </dgm:t>
    </dgm:pt>
    <dgm:pt modelId="{E1E9EA39-1007-418F-83DD-B619B6E587D2}">
      <dgm:prSet phldrT="[Текст]" custT="1"/>
      <dgm:spPr/>
      <dgm:t>
        <a:bodyPr/>
        <a:lstStyle/>
        <a:p>
          <a:pPr algn="just"/>
          <a:r>
            <a: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педагог-профессионал, у которого можно получить совет, рекомендацию, помощь в овладении новыми компетенциями на рабочем месте</a:t>
          </a:r>
        </a:p>
      </dgm:t>
    </dgm:pt>
    <dgm:pt modelId="{18B080B0-E5E4-4AAD-8CC8-CAA7FCC043BD}" type="parTrans" cxnId="{96BF09D3-E867-4BB7-8D89-3269BD339B5F}">
      <dgm:prSet/>
      <dgm:spPr/>
      <dgm:t>
        <a:bodyPr/>
        <a:lstStyle/>
        <a:p>
          <a:endParaRPr lang="ru-RU"/>
        </a:p>
      </dgm:t>
    </dgm:pt>
    <dgm:pt modelId="{F3501D00-3E15-4C1F-9E28-2D322BB262E6}" type="sibTrans" cxnId="{96BF09D3-E867-4BB7-8D89-3269BD339B5F}">
      <dgm:prSet/>
      <dgm:spPr/>
      <dgm:t>
        <a:bodyPr/>
        <a:lstStyle/>
        <a:p>
          <a:endParaRPr lang="ru-RU"/>
        </a:p>
      </dgm:t>
    </dgm:pt>
    <dgm:pt modelId="{B17FE2D2-F674-40A0-98B4-F22B24DC4BA9}">
      <dgm:prSet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наставник-куратор</a:t>
          </a:r>
        </a:p>
      </dgm:t>
    </dgm:pt>
    <dgm:pt modelId="{056EAC8D-5105-4513-A71B-F943A4FBBD0F}" type="parTrans" cxnId="{7AFD8D82-A5CE-4425-B514-94AB18CF3631}">
      <dgm:prSet/>
      <dgm:spPr/>
      <dgm:t>
        <a:bodyPr/>
        <a:lstStyle/>
        <a:p>
          <a:endParaRPr lang="ru-RU"/>
        </a:p>
      </dgm:t>
    </dgm:pt>
    <dgm:pt modelId="{762B016D-94AC-4D6C-8CC8-BE84FFA29C6A}" type="sibTrans" cxnId="{7AFD8D82-A5CE-4425-B514-94AB18CF3631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FA897656-085B-47D7-A6BE-FB07B796741C}">
      <dgm:prSet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наставник-</a:t>
          </a:r>
          <a:r>
            <a:rPr lang="ru-RU" b="1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тьютор</a:t>
          </a:r>
          <a:endParaRPr lang="ru-RU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206396-5A89-4EDB-8879-D8184B4304C6}" type="parTrans" cxnId="{B43D6FC8-FE73-4330-B504-F884CB97481F}">
      <dgm:prSet/>
      <dgm:spPr/>
      <dgm:t>
        <a:bodyPr/>
        <a:lstStyle/>
        <a:p>
          <a:endParaRPr lang="ru-RU"/>
        </a:p>
      </dgm:t>
    </dgm:pt>
    <dgm:pt modelId="{73313A49-E0AC-455E-AB30-E53C5DC9C77D}" type="sibTrans" cxnId="{B43D6FC8-FE73-4330-B504-F884CB97481F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3A2BD4F3-95B6-49F5-AA0A-1117BCD0A0DF}">
      <dgm:prSet custT="1"/>
      <dgm:spPr/>
      <dgm:t>
        <a:bodyPr/>
        <a:lstStyle/>
        <a:p>
          <a:pPr algn="ctr"/>
          <a:r>
            <a: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педагог, сопровождающий разработку и реализацию ИОП* по совершенствованию в конкретной деятельности</a:t>
          </a:r>
        </a:p>
      </dgm:t>
    </dgm:pt>
    <dgm:pt modelId="{C3C1BCFA-C598-4EFC-BDE0-24A7FEBB1963}" type="parTrans" cxnId="{07CCF9DD-EAF1-46E7-9BB1-AB76E19F097C}">
      <dgm:prSet/>
      <dgm:spPr/>
      <dgm:t>
        <a:bodyPr/>
        <a:lstStyle/>
        <a:p>
          <a:endParaRPr lang="ru-RU"/>
        </a:p>
      </dgm:t>
    </dgm:pt>
    <dgm:pt modelId="{93335E88-6E67-4E88-A145-CE2B28A48D5E}" type="sibTrans" cxnId="{07CCF9DD-EAF1-46E7-9BB1-AB76E19F097C}">
      <dgm:prSet/>
      <dgm:spPr/>
      <dgm:t>
        <a:bodyPr/>
        <a:lstStyle/>
        <a:p>
          <a:endParaRPr lang="ru-RU"/>
        </a:p>
      </dgm:t>
    </dgm:pt>
    <dgm:pt modelId="{E83CEACA-957D-47ED-A778-13ADD935419E}">
      <dgm:prSet custT="1"/>
      <dgm:spPr/>
      <dgm:t>
        <a:bodyPr/>
        <a:lstStyle/>
        <a:p>
          <a:pPr algn="l"/>
          <a:r>
            <a: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педагог, объединяющий наставников и стажёров,  обеспечивающий организационно-методическое сопровождение наставничества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15F29F-547A-4D27-8937-FCECAD1D05D3}" type="parTrans" cxnId="{9DFF8945-44C7-4B31-BAFB-0B6B5720448F}">
      <dgm:prSet/>
      <dgm:spPr/>
      <dgm:t>
        <a:bodyPr/>
        <a:lstStyle/>
        <a:p>
          <a:endParaRPr lang="ru-RU"/>
        </a:p>
      </dgm:t>
    </dgm:pt>
    <dgm:pt modelId="{3BAE06D3-7527-4D9E-84CD-EA356B9F44D5}" type="sibTrans" cxnId="{9DFF8945-44C7-4B31-BAFB-0B6B5720448F}">
      <dgm:prSet/>
      <dgm:spPr/>
      <dgm:t>
        <a:bodyPr/>
        <a:lstStyle/>
        <a:p>
          <a:endParaRPr lang="ru-RU"/>
        </a:p>
      </dgm:t>
    </dgm:pt>
    <dgm:pt modelId="{2D5766D7-353A-450F-B759-E07A211B968D}" type="pres">
      <dgm:prSet presAssocID="{87A90F39-9BEF-4AEB-94E6-02031F911749}" presName="Name0" presStyleCnt="0">
        <dgm:presLayoutVars>
          <dgm:dir/>
          <dgm:animLvl val="lvl"/>
          <dgm:resizeHandles val="exact"/>
        </dgm:presLayoutVars>
      </dgm:prSet>
      <dgm:spPr/>
    </dgm:pt>
    <dgm:pt modelId="{2352F201-4F3F-4653-8EC6-254368F2962C}" type="pres">
      <dgm:prSet presAssocID="{87A90F39-9BEF-4AEB-94E6-02031F911749}" presName="tSp" presStyleCnt="0"/>
      <dgm:spPr/>
    </dgm:pt>
    <dgm:pt modelId="{EFF7D096-E8A2-4939-9513-923E448CCB29}" type="pres">
      <dgm:prSet presAssocID="{87A90F39-9BEF-4AEB-94E6-02031F911749}" presName="bSp" presStyleCnt="0"/>
      <dgm:spPr/>
    </dgm:pt>
    <dgm:pt modelId="{C430564F-D13F-4F66-9E54-055BB9780FAC}" type="pres">
      <dgm:prSet presAssocID="{87A90F39-9BEF-4AEB-94E6-02031F911749}" presName="process" presStyleCnt="0"/>
      <dgm:spPr/>
    </dgm:pt>
    <dgm:pt modelId="{EBB22A3B-8C38-4E7F-BABD-7BA07692DA21}" type="pres">
      <dgm:prSet presAssocID="{0442B9BF-9C73-427E-915E-35CAC6E3F58C}" presName="composite1" presStyleCnt="0"/>
      <dgm:spPr/>
    </dgm:pt>
    <dgm:pt modelId="{3BB5E6FC-CCE8-4367-B344-8531F18A5941}" type="pres">
      <dgm:prSet presAssocID="{0442B9BF-9C73-427E-915E-35CAC6E3F58C}" presName="dummyNode1" presStyleLbl="node1" presStyleIdx="0" presStyleCnt="5"/>
      <dgm:spPr/>
    </dgm:pt>
    <dgm:pt modelId="{B94039C1-B190-4099-9D1C-42AEF8A6AA9B}" type="pres">
      <dgm:prSet presAssocID="{0442B9BF-9C73-427E-915E-35CAC6E3F58C}" presName="childNode1" presStyleLbl="bgAcc1" presStyleIdx="0" presStyleCnt="5" custScaleX="125045" custScaleY="129755" custLinFactNeighborX="-24" custLinFactNeighborY="-15558">
        <dgm:presLayoutVars>
          <dgm:bulletEnabled val="1"/>
        </dgm:presLayoutVars>
      </dgm:prSet>
      <dgm:spPr/>
    </dgm:pt>
    <dgm:pt modelId="{6C4496F9-879C-4960-BB3F-A5DEA2CBCD8F}" type="pres">
      <dgm:prSet presAssocID="{0442B9BF-9C73-427E-915E-35CAC6E3F58C}" presName="childNode1tx" presStyleLbl="bgAcc1" presStyleIdx="0" presStyleCnt="5">
        <dgm:presLayoutVars>
          <dgm:bulletEnabled val="1"/>
        </dgm:presLayoutVars>
      </dgm:prSet>
      <dgm:spPr/>
    </dgm:pt>
    <dgm:pt modelId="{98F1D69F-8D78-4944-800F-895D9F5F5263}" type="pres">
      <dgm:prSet presAssocID="{0442B9BF-9C73-427E-915E-35CAC6E3F58C}" presName="parentNode1" presStyleLbl="node1" presStyleIdx="0" presStyleCnt="5">
        <dgm:presLayoutVars>
          <dgm:chMax val="1"/>
          <dgm:bulletEnabled val="1"/>
        </dgm:presLayoutVars>
      </dgm:prSet>
      <dgm:spPr/>
    </dgm:pt>
    <dgm:pt modelId="{C0EE8136-1B0F-4964-AE27-D923A4015367}" type="pres">
      <dgm:prSet presAssocID="{0442B9BF-9C73-427E-915E-35CAC6E3F58C}" presName="connSite1" presStyleCnt="0"/>
      <dgm:spPr/>
    </dgm:pt>
    <dgm:pt modelId="{46E03B02-72DE-4E06-A8B2-C0964E371DE7}" type="pres">
      <dgm:prSet presAssocID="{A1C3B654-40CF-4519-A27E-F8F1FB6BBEF5}" presName="Name9" presStyleLbl="sibTrans2D1" presStyleIdx="0" presStyleCnt="4"/>
      <dgm:spPr/>
    </dgm:pt>
    <dgm:pt modelId="{D1EB3024-773D-40C6-8082-CA1ADE9B7E65}" type="pres">
      <dgm:prSet presAssocID="{FA897656-085B-47D7-A6BE-FB07B796741C}" presName="composite2" presStyleCnt="0"/>
      <dgm:spPr/>
    </dgm:pt>
    <dgm:pt modelId="{C767ED4F-A768-44DB-9608-308E72F6B94D}" type="pres">
      <dgm:prSet presAssocID="{FA897656-085B-47D7-A6BE-FB07B796741C}" presName="dummyNode2" presStyleLbl="node1" presStyleIdx="0" presStyleCnt="5"/>
      <dgm:spPr/>
    </dgm:pt>
    <dgm:pt modelId="{2F26990B-9E56-409C-90E0-CD9B1151AC7D}" type="pres">
      <dgm:prSet presAssocID="{FA897656-085B-47D7-A6BE-FB07B796741C}" presName="childNode2" presStyleLbl="bgAcc1" presStyleIdx="1" presStyleCnt="5" custScaleX="128333" custScaleY="125672">
        <dgm:presLayoutVars>
          <dgm:bulletEnabled val="1"/>
        </dgm:presLayoutVars>
      </dgm:prSet>
      <dgm:spPr/>
    </dgm:pt>
    <dgm:pt modelId="{F68FBB44-773C-4E09-81A8-5628893817BE}" type="pres">
      <dgm:prSet presAssocID="{FA897656-085B-47D7-A6BE-FB07B796741C}" presName="childNode2tx" presStyleLbl="bgAcc1" presStyleIdx="1" presStyleCnt="5">
        <dgm:presLayoutVars>
          <dgm:bulletEnabled val="1"/>
        </dgm:presLayoutVars>
      </dgm:prSet>
      <dgm:spPr/>
    </dgm:pt>
    <dgm:pt modelId="{7B4094C0-1395-4DF8-93F4-BE84C0B6E1D5}" type="pres">
      <dgm:prSet presAssocID="{FA897656-085B-47D7-A6BE-FB07B796741C}" presName="parentNode2" presStyleLbl="node1" presStyleIdx="1" presStyleCnt="5">
        <dgm:presLayoutVars>
          <dgm:chMax val="0"/>
          <dgm:bulletEnabled val="1"/>
        </dgm:presLayoutVars>
      </dgm:prSet>
      <dgm:spPr/>
    </dgm:pt>
    <dgm:pt modelId="{A2C56C46-D8F5-45E4-A7A2-6BE4F1441913}" type="pres">
      <dgm:prSet presAssocID="{FA897656-085B-47D7-A6BE-FB07B796741C}" presName="connSite2" presStyleCnt="0"/>
      <dgm:spPr/>
    </dgm:pt>
    <dgm:pt modelId="{8F15B900-B1C2-4A4B-B70E-734799E061E0}" type="pres">
      <dgm:prSet presAssocID="{73313A49-E0AC-455E-AB30-E53C5DC9C77D}" presName="Name18" presStyleLbl="sibTrans2D1" presStyleIdx="1" presStyleCnt="4"/>
      <dgm:spPr/>
    </dgm:pt>
    <dgm:pt modelId="{DB3DA78D-22A7-4605-848F-CBDFA301A130}" type="pres">
      <dgm:prSet presAssocID="{B17FE2D2-F674-40A0-98B4-F22B24DC4BA9}" presName="composite1" presStyleCnt="0"/>
      <dgm:spPr/>
    </dgm:pt>
    <dgm:pt modelId="{48ADEE09-E088-4451-B7B0-FE13D1902FD8}" type="pres">
      <dgm:prSet presAssocID="{B17FE2D2-F674-40A0-98B4-F22B24DC4BA9}" presName="dummyNode1" presStyleLbl="node1" presStyleIdx="1" presStyleCnt="5"/>
      <dgm:spPr/>
    </dgm:pt>
    <dgm:pt modelId="{44BBFE31-3612-44C1-B35C-612367E307A0}" type="pres">
      <dgm:prSet presAssocID="{B17FE2D2-F674-40A0-98B4-F22B24DC4BA9}" presName="childNode1" presStyleLbl="bgAcc1" presStyleIdx="2" presStyleCnt="5" custScaleX="122913" custScaleY="131642" custLinFactNeighborX="3371" custLinFactNeighborY="-30781">
        <dgm:presLayoutVars>
          <dgm:bulletEnabled val="1"/>
        </dgm:presLayoutVars>
      </dgm:prSet>
      <dgm:spPr/>
    </dgm:pt>
    <dgm:pt modelId="{B62D8CE3-9100-443F-9036-E4F0A3E3389E}" type="pres">
      <dgm:prSet presAssocID="{B17FE2D2-F674-40A0-98B4-F22B24DC4BA9}" presName="childNode1tx" presStyleLbl="bgAcc1" presStyleIdx="2" presStyleCnt="5">
        <dgm:presLayoutVars>
          <dgm:bulletEnabled val="1"/>
        </dgm:presLayoutVars>
      </dgm:prSet>
      <dgm:spPr/>
    </dgm:pt>
    <dgm:pt modelId="{B2D97177-F159-4AA8-B822-8F5F3E6B2158}" type="pres">
      <dgm:prSet presAssocID="{B17FE2D2-F674-40A0-98B4-F22B24DC4BA9}" presName="parentNode1" presStyleLbl="node1" presStyleIdx="2" presStyleCnt="5">
        <dgm:presLayoutVars>
          <dgm:chMax val="1"/>
          <dgm:bulletEnabled val="1"/>
        </dgm:presLayoutVars>
      </dgm:prSet>
      <dgm:spPr/>
    </dgm:pt>
    <dgm:pt modelId="{46E2D2B6-F5C3-4156-B873-81CB7244B753}" type="pres">
      <dgm:prSet presAssocID="{B17FE2D2-F674-40A0-98B4-F22B24DC4BA9}" presName="connSite1" presStyleCnt="0"/>
      <dgm:spPr/>
    </dgm:pt>
    <dgm:pt modelId="{3FFA7D1C-D13A-434C-9E90-FD4EA33D5AD5}" type="pres">
      <dgm:prSet presAssocID="{762B016D-94AC-4D6C-8CC8-BE84FFA29C6A}" presName="Name9" presStyleLbl="sibTrans2D1" presStyleIdx="2" presStyleCnt="4"/>
      <dgm:spPr/>
    </dgm:pt>
    <dgm:pt modelId="{6ED3F509-23D1-4E11-AB64-3CEB3FF2B542}" type="pres">
      <dgm:prSet presAssocID="{05D78910-93B1-4321-93C4-8E8E803D20FF}" presName="composite2" presStyleCnt="0"/>
      <dgm:spPr/>
    </dgm:pt>
    <dgm:pt modelId="{09867322-AFC5-48C9-AD9B-F14F98453DCF}" type="pres">
      <dgm:prSet presAssocID="{05D78910-93B1-4321-93C4-8E8E803D20FF}" presName="dummyNode2" presStyleLbl="node1" presStyleIdx="2" presStyleCnt="5"/>
      <dgm:spPr/>
    </dgm:pt>
    <dgm:pt modelId="{971AA34D-8F7E-4D1E-9416-5ED3A1551E9D}" type="pres">
      <dgm:prSet presAssocID="{05D78910-93B1-4321-93C4-8E8E803D20FF}" presName="childNode2" presStyleLbl="bgAcc1" presStyleIdx="3" presStyleCnt="5" custScaleX="149518" custScaleY="124902" custLinFactNeighborX="-557" custLinFactNeighborY="3379">
        <dgm:presLayoutVars>
          <dgm:bulletEnabled val="1"/>
        </dgm:presLayoutVars>
      </dgm:prSet>
      <dgm:spPr/>
    </dgm:pt>
    <dgm:pt modelId="{FEA1CE21-0164-4711-8B34-A37D26898443}" type="pres">
      <dgm:prSet presAssocID="{05D78910-93B1-4321-93C4-8E8E803D20FF}" presName="childNode2tx" presStyleLbl="bgAcc1" presStyleIdx="3" presStyleCnt="5">
        <dgm:presLayoutVars>
          <dgm:bulletEnabled val="1"/>
        </dgm:presLayoutVars>
      </dgm:prSet>
      <dgm:spPr/>
    </dgm:pt>
    <dgm:pt modelId="{755253A5-B9D9-43C4-BA0A-12E0D11C460F}" type="pres">
      <dgm:prSet presAssocID="{05D78910-93B1-4321-93C4-8E8E803D20FF}" presName="parentNode2" presStyleLbl="node1" presStyleIdx="3" presStyleCnt="5">
        <dgm:presLayoutVars>
          <dgm:chMax val="0"/>
          <dgm:bulletEnabled val="1"/>
        </dgm:presLayoutVars>
      </dgm:prSet>
      <dgm:spPr/>
    </dgm:pt>
    <dgm:pt modelId="{B33296B4-E596-4597-9C6A-775E876AAF71}" type="pres">
      <dgm:prSet presAssocID="{05D78910-93B1-4321-93C4-8E8E803D20FF}" presName="connSite2" presStyleCnt="0"/>
      <dgm:spPr/>
    </dgm:pt>
    <dgm:pt modelId="{E3149257-EEA0-4482-85EB-3A3D89DC1EA4}" type="pres">
      <dgm:prSet presAssocID="{DC835E37-CABD-4096-ADD8-5621E00259B5}" presName="Name18" presStyleLbl="sibTrans2D1" presStyleIdx="3" presStyleCnt="4"/>
      <dgm:spPr/>
    </dgm:pt>
    <dgm:pt modelId="{905466F4-8140-48E9-9BAE-5EB3999CF5D9}" type="pres">
      <dgm:prSet presAssocID="{E8EE0AE2-7D4B-4324-8F66-E865E8499147}" presName="composite1" presStyleCnt="0"/>
      <dgm:spPr/>
    </dgm:pt>
    <dgm:pt modelId="{680930D4-A902-4DF9-BCC5-537A9CAC3761}" type="pres">
      <dgm:prSet presAssocID="{E8EE0AE2-7D4B-4324-8F66-E865E8499147}" presName="dummyNode1" presStyleLbl="node1" presStyleIdx="3" presStyleCnt="5"/>
      <dgm:spPr/>
    </dgm:pt>
    <dgm:pt modelId="{703C8D93-0F30-441C-AC37-170B9D670058}" type="pres">
      <dgm:prSet presAssocID="{E8EE0AE2-7D4B-4324-8F66-E865E8499147}" presName="childNode1" presStyleLbl="bgAcc1" presStyleIdx="4" presStyleCnt="5" custScaleX="137922" custScaleY="99716" custLinFactNeighborX="-2298" custLinFactNeighborY="-8901">
        <dgm:presLayoutVars>
          <dgm:bulletEnabled val="1"/>
        </dgm:presLayoutVars>
      </dgm:prSet>
      <dgm:spPr/>
    </dgm:pt>
    <dgm:pt modelId="{19489E51-F5B0-4B5A-83D7-E7A6E245504A}" type="pres">
      <dgm:prSet presAssocID="{E8EE0AE2-7D4B-4324-8F66-E865E8499147}" presName="childNode1tx" presStyleLbl="bgAcc1" presStyleIdx="4" presStyleCnt="5">
        <dgm:presLayoutVars>
          <dgm:bulletEnabled val="1"/>
        </dgm:presLayoutVars>
      </dgm:prSet>
      <dgm:spPr/>
    </dgm:pt>
    <dgm:pt modelId="{DD9BC9E3-B647-4B59-939C-958BF2EAA51B}" type="pres">
      <dgm:prSet presAssocID="{E8EE0AE2-7D4B-4324-8F66-E865E8499147}" presName="parentNode1" presStyleLbl="node1" presStyleIdx="4" presStyleCnt="5">
        <dgm:presLayoutVars>
          <dgm:chMax val="1"/>
          <dgm:bulletEnabled val="1"/>
        </dgm:presLayoutVars>
      </dgm:prSet>
      <dgm:spPr/>
    </dgm:pt>
    <dgm:pt modelId="{E0471BA5-8B8D-427A-BFFD-91E14E240708}" type="pres">
      <dgm:prSet presAssocID="{E8EE0AE2-7D4B-4324-8F66-E865E8499147}" presName="connSite1" presStyleCnt="0"/>
      <dgm:spPr/>
    </dgm:pt>
  </dgm:ptLst>
  <dgm:cxnLst>
    <dgm:cxn modelId="{5335FB07-D5CC-4AD7-962B-25C376329AF2}" type="presOf" srcId="{0442B9BF-9C73-427E-915E-35CAC6E3F58C}" destId="{98F1D69F-8D78-4944-800F-895D9F5F5263}" srcOrd="0" destOrd="0" presId="urn:microsoft.com/office/officeart/2005/8/layout/hProcess4"/>
    <dgm:cxn modelId="{1FE55B12-2676-49AD-B5AA-DE12F4644A89}" type="presOf" srcId="{E8EE0AE2-7D4B-4324-8F66-E865E8499147}" destId="{DD9BC9E3-B647-4B59-939C-958BF2EAA51B}" srcOrd="0" destOrd="0" presId="urn:microsoft.com/office/officeart/2005/8/layout/hProcess4"/>
    <dgm:cxn modelId="{6D01D322-2460-471B-87F9-D9DAD6405AD8}" type="presOf" srcId="{A1C3B654-40CF-4519-A27E-F8F1FB6BBEF5}" destId="{46E03B02-72DE-4E06-A8B2-C0964E371DE7}" srcOrd="0" destOrd="0" presId="urn:microsoft.com/office/officeart/2005/8/layout/hProcess4"/>
    <dgm:cxn modelId="{6A26D62B-4EAD-4946-9A03-F2FA043D676A}" type="presOf" srcId="{28F59D0B-7C45-417D-A2DB-416E9C0C6E52}" destId="{B94039C1-B190-4099-9D1C-42AEF8A6AA9B}" srcOrd="0" destOrd="0" presId="urn:microsoft.com/office/officeart/2005/8/layout/hProcess4"/>
    <dgm:cxn modelId="{ECF21C41-C58E-4735-A145-825D29D1C499}" type="presOf" srcId="{E83CEACA-957D-47ED-A778-13ADD935419E}" destId="{B62D8CE3-9100-443F-9036-E4F0A3E3389E}" srcOrd="1" destOrd="0" presId="urn:microsoft.com/office/officeart/2005/8/layout/hProcess4"/>
    <dgm:cxn modelId="{C87A5543-CEDB-41F9-9C05-53FFF053C29E}" srcId="{05D78910-93B1-4321-93C4-8E8E803D20FF}" destId="{2A309F94-2449-4AC7-9890-1293D84A7CD6}" srcOrd="0" destOrd="0" parTransId="{AEDD5910-91AE-45FB-9649-5915A3E2FCCB}" sibTransId="{34B53C65-CB4A-4ED2-8893-C9B8E763288A}"/>
    <dgm:cxn modelId="{9DFF8945-44C7-4B31-BAFB-0B6B5720448F}" srcId="{B17FE2D2-F674-40A0-98B4-F22B24DC4BA9}" destId="{E83CEACA-957D-47ED-A778-13ADD935419E}" srcOrd="0" destOrd="0" parTransId="{DF15F29F-547A-4D27-8937-FCECAD1D05D3}" sibTransId="{3BAE06D3-7527-4D9E-84CD-EA356B9F44D5}"/>
    <dgm:cxn modelId="{C4CAB66E-7C40-4F61-9638-2A0C3A324AC7}" srcId="{87A90F39-9BEF-4AEB-94E6-02031F911749}" destId="{E8EE0AE2-7D4B-4324-8F66-E865E8499147}" srcOrd="4" destOrd="0" parTransId="{4C7FA0C0-EEFC-425D-B417-8E8F4140041E}" sibTransId="{BC479752-A1D3-4867-B70E-59B6CFE21585}"/>
    <dgm:cxn modelId="{BDD08B6F-165B-4505-A4ED-B45653A3F649}" type="presOf" srcId="{73313A49-E0AC-455E-AB30-E53C5DC9C77D}" destId="{8F15B900-B1C2-4A4B-B70E-734799E061E0}" srcOrd="0" destOrd="0" presId="urn:microsoft.com/office/officeart/2005/8/layout/hProcess4"/>
    <dgm:cxn modelId="{DC041055-7661-41D1-A3C5-6ADA53A57345}" type="presOf" srcId="{28F59D0B-7C45-417D-A2DB-416E9C0C6E52}" destId="{6C4496F9-879C-4960-BB3F-A5DEA2CBCD8F}" srcOrd="1" destOrd="0" presId="urn:microsoft.com/office/officeart/2005/8/layout/hProcess4"/>
    <dgm:cxn modelId="{76984F56-12D7-4805-831E-5AB7D02BFD75}" type="presOf" srcId="{3A2BD4F3-95B6-49F5-AA0A-1117BCD0A0DF}" destId="{2F26990B-9E56-409C-90E0-CD9B1151AC7D}" srcOrd="0" destOrd="0" presId="urn:microsoft.com/office/officeart/2005/8/layout/hProcess4"/>
    <dgm:cxn modelId="{C36B1758-34D8-4064-A6E2-E83DF7269C00}" type="presOf" srcId="{E1E9EA39-1007-418F-83DD-B619B6E587D2}" destId="{19489E51-F5B0-4B5A-83D7-E7A6E245504A}" srcOrd="1" destOrd="0" presId="urn:microsoft.com/office/officeart/2005/8/layout/hProcess4"/>
    <dgm:cxn modelId="{2B3D4D79-206A-468D-A6F5-D179DCBC2D6F}" type="presOf" srcId="{87A90F39-9BEF-4AEB-94E6-02031F911749}" destId="{2D5766D7-353A-450F-B759-E07A211B968D}" srcOrd="0" destOrd="0" presId="urn:microsoft.com/office/officeart/2005/8/layout/hProcess4"/>
    <dgm:cxn modelId="{2A649D7D-44C8-4F92-A926-E6721397C87C}" type="presOf" srcId="{2A309F94-2449-4AC7-9890-1293D84A7CD6}" destId="{971AA34D-8F7E-4D1E-9416-5ED3A1551E9D}" srcOrd="0" destOrd="0" presId="urn:microsoft.com/office/officeart/2005/8/layout/hProcess4"/>
    <dgm:cxn modelId="{7D33DC7D-BC0A-413E-8E2A-F7A46FBAFF9E}" type="presOf" srcId="{DC835E37-CABD-4096-ADD8-5621E00259B5}" destId="{E3149257-EEA0-4482-85EB-3A3D89DC1EA4}" srcOrd="0" destOrd="0" presId="urn:microsoft.com/office/officeart/2005/8/layout/hProcess4"/>
    <dgm:cxn modelId="{F75CEB7E-9FC0-40A5-BE92-3DE5A6315788}" type="presOf" srcId="{762B016D-94AC-4D6C-8CC8-BE84FFA29C6A}" destId="{3FFA7D1C-D13A-434C-9E90-FD4EA33D5AD5}" srcOrd="0" destOrd="0" presId="urn:microsoft.com/office/officeart/2005/8/layout/hProcess4"/>
    <dgm:cxn modelId="{7AFD8D82-A5CE-4425-B514-94AB18CF3631}" srcId="{87A90F39-9BEF-4AEB-94E6-02031F911749}" destId="{B17FE2D2-F674-40A0-98B4-F22B24DC4BA9}" srcOrd="2" destOrd="0" parTransId="{056EAC8D-5105-4513-A71B-F943A4FBBD0F}" sibTransId="{762B016D-94AC-4D6C-8CC8-BE84FFA29C6A}"/>
    <dgm:cxn modelId="{525EF388-4675-4F28-A4EE-A98A413E696F}" srcId="{0442B9BF-9C73-427E-915E-35CAC6E3F58C}" destId="{28F59D0B-7C45-417D-A2DB-416E9C0C6E52}" srcOrd="0" destOrd="0" parTransId="{CEABD0FD-A4CC-4915-8690-4E29590A1FC6}" sibTransId="{9CDDCC47-27C2-49E9-BC9D-7494EEF1C0BE}"/>
    <dgm:cxn modelId="{DDC66BA2-1468-456C-9C0B-1DDF5BFFB4CF}" type="presOf" srcId="{05D78910-93B1-4321-93C4-8E8E803D20FF}" destId="{755253A5-B9D9-43C4-BA0A-12E0D11C460F}" srcOrd="0" destOrd="0" presId="urn:microsoft.com/office/officeart/2005/8/layout/hProcess4"/>
    <dgm:cxn modelId="{51A2CEB3-AD96-4B9F-AA98-CC8EC3FED0E8}" type="presOf" srcId="{E83CEACA-957D-47ED-A778-13ADD935419E}" destId="{44BBFE31-3612-44C1-B35C-612367E307A0}" srcOrd="0" destOrd="0" presId="urn:microsoft.com/office/officeart/2005/8/layout/hProcess4"/>
    <dgm:cxn modelId="{2DE334C5-8671-449F-9293-FBAB49C5380C}" type="presOf" srcId="{B17FE2D2-F674-40A0-98B4-F22B24DC4BA9}" destId="{B2D97177-F159-4AA8-B822-8F5F3E6B2158}" srcOrd="0" destOrd="0" presId="urn:microsoft.com/office/officeart/2005/8/layout/hProcess4"/>
    <dgm:cxn modelId="{3E67AFC7-06DC-4861-B9C6-0ACA091D1EDE}" srcId="{87A90F39-9BEF-4AEB-94E6-02031F911749}" destId="{05D78910-93B1-4321-93C4-8E8E803D20FF}" srcOrd="3" destOrd="0" parTransId="{F6FC386E-87E9-4890-A809-C51E146F2B4D}" sibTransId="{DC835E37-CABD-4096-ADD8-5621E00259B5}"/>
    <dgm:cxn modelId="{B43D6FC8-FE73-4330-B504-F884CB97481F}" srcId="{87A90F39-9BEF-4AEB-94E6-02031F911749}" destId="{FA897656-085B-47D7-A6BE-FB07B796741C}" srcOrd="1" destOrd="0" parTransId="{B2206396-5A89-4EDB-8879-D8184B4304C6}" sibTransId="{73313A49-E0AC-455E-AB30-E53C5DC9C77D}"/>
    <dgm:cxn modelId="{98E4EDCC-51E3-48FE-A256-F1194D9A6949}" type="presOf" srcId="{FA897656-085B-47D7-A6BE-FB07B796741C}" destId="{7B4094C0-1395-4DF8-93F4-BE84C0B6E1D5}" srcOrd="0" destOrd="0" presId="urn:microsoft.com/office/officeart/2005/8/layout/hProcess4"/>
    <dgm:cxn modelId="{96BF09D3-E867-4BB7-8D89-3269BD339B5F}" srcId="{E8EE0AE2-7D4B-4324-8F66-E865E8499147}" destId="{E1E9EA39-1007-418F-83DD-B619B6E587D2}" srcOrd="0" destOrd="0" parTransId="{18B080B0-E5E4-4AAD-8CC8-CAA7FCC043BD}" sibTransId="{F3501D00-3E15-4C1F-9E28-2D322BB262E6}"/>
    <dgm:cxn modelId="{DDD2DDD5-9137-493A-9B83-6D6077D2C883}" type="presOf" srcId="{3A2BD4F3-95B6-49F5-AA0A-1117BCD0A0DF}" destId="{F68FBB44-773C-4E09-81A8-5628893817BE}" srcOrd="1" destOrd="0" presId="urn:microsoft.com/office/officeart/2005/8/layout/hProcess4"/>
    <dgm:cxn modelId="{402EF0D6-CBDA-4DCD-8F71-D355F4C4B460}" type="presOf" srcId="{2A309F94-2449-4AC7-9890-1293D84A7CD6}" destId="{FEA1CE21-0164-4711-8B34-A37D26898443}" srcOrd="1" destOrd="0" presId="urn:microsoft.com/office/officeart/2005/8/layout/hProcess4"/>
    <dgm:cxn modelId="{07CCF9DD-EAF1-46E7-9BB1-AB76E19F097C}" srcId="{FA897656-085B-47D7-A6BE-FB07B796741C}" destId="{3A2BD4F3-95B6-49F5-AA0A-1117BCD0A0DF}" srcOrd="0" destOrd="0" parTransId="{C3C1BCFA-C598-4EFC-BDE0-24A7FEBB1963}" sibTransId="{93335E88-6E67-4E88-A145-CE2B28A48D5E}"/>
    <dgm:cxn modelId="{78DFDAEF-264C-45C5-A755-E53BF60DDF86}" srcId="{87A90F39-9BEF-4AEB-94E6-02031F911749}" destId="{0442B9BF-9C73-427E-915E-35CAC6E3F58C}" srcOrd="0" destOrd="0" parTransId="{C22C78EB-4586-4EEE-8BC1-6B03558858B2}" sibTransId="{A1C3B654-40CF-4519-A27E-F8F1FB6BBEF5}"/>
    <dgm:cxn modelId="{A0E7EFF5-62F8-4B36-A035-E11E36D8169C}" type="presOf" srcId="{E1E9EA39-1007-418F-83DD-B619B6E587D2}" destId="{703C8D93-0F30-441C-AC37-170B9D670058}" srcOrd="0" destOrd="0" presId="urn:microsoft.com/office/officeart/2005/8/layout/hProcess4"/>
    <dgm:cxn modelId="{5655F0AE-A65A-449D-9311-CAEBA76BE80B}" type="presParOf" srcId="{2D5766D7-353A-450F-B759-E07A211B968D}" destId="{2352F201-4F3F-4653-8EC6-254368F2962C}" srcOrd="0" destOrd="0" presId="urn:microsoft.com/office/officeart/2005/8/layout/hProcess4"/>
    <dgm:cxn modelId="{4A0B38B8-1594-43B5-ACB6-D3E2EA135277}" type="presParOf" srcId="{2D5766D7-353A-450F-B759-E07A211B968D}" destId="{EFF7D096-E8A2-4939-9513-923E448CCB29}" srcOrd="1" destOrd="0" presId="urn:microsoft.com/office/officeart/2005/8/layout/hProcess4"/>
    <dgm:cxn modelId="{CEE63C54-69B7-45D5-8E43-90AB1EC7954C}" type="presParOf" srcId="{2D5766D7-353A-450F-B759-E07A211B968D}" destId="{C430564F-D13F-4F66-9E54-055BB9780FAC}" srcOrd="2" destOrd="0" presId="urn:microsoft.com/office/officeart/2005/8/layout/hProcess4"/>
    <dgm:cxn modelId="{2AE03628-3657-4FE8-B18B-6F36D70207B5}" type="presParOf" srcId="{C430564F-D13F-4F66-9E54-055BB9780FAC}" destId="{EBB22A3B-8C38-4E7F-BABD-7BA07692DA21}" srcOrd="0" destOrd="0" presId="urn:microsoft.com/office/officeart/2005/8/layout/hProcess4"/>
    <dgm:cxn modelId="{D8410056-CFE6-459A-A859-38B714810050}" type="presParOf" srcId="{EBB22A3B-8C38-4E7F-BABD-7BA07692DA21}" destId="{3BB5E6FC-CCE8-4367-B344-8531F18A5941}" srcOrd="0" destOrd="0" presId="urn:microsoft.com/office/officeart/2005/8/layout/hProcess4"/>
    <dgm:cxn modelId="{C4F415E0-45E4-4E66-B3C7-AD02C1D29AE0}" type="presParOf" srcId="{EBB22A3B-8C38-4E7F-BABD-7BA07692DA21}" destId="{B94039C1-B190-4099-9D1C-42AEF8A6AA9B}" srcOrd="1" destOrd="0" presId="urn:microsoft.com/office/officeart/2005/8/layout/hProcess4"/>
    <dgm:cxn modelId="{3D0BDA78-3831-4601-9E92-8C444FAFDF16}" type="presParOf" srcId="{EBB22A3B-8C38-4E7F-BABD-7BA07692DA21}" destId="{6C4496F9-879C-4960-BB3F-A5DEA2CBCD8F}" srcOrd="2" destOrd="0" presId="urn:microsoft.com/office/officeart/2005/8/layout/hProcess4"/>
    <dgm:cxn modelId="{F8076ADC-6E78-4D0E-8463-4A136267145F}" type="presParOf" srcId="{EBB22A3B-8C38-4E7F-BABD-7BA07692DA21}" destId="{98F1D69F-8D78-4944-800F-895D9F5F5263}" srcOrd="3" destOrd="0" presId="urn:microsoft.com/office/officeart/2005/8/layout/hProcess4"/>
    <dgm:cxn modelId="{6445F96C-5A55-4B8E-B92A-A46F6C80862A}" type="presParOf" srcId="{EBB22A3B-8C38-4E7F-BABD-7BA07692DA21}" destId="{C0EE8136-1B0F-4964-AE27-D923A4015367}" srcOrd="4" destOrd="0" presId="urn:microsoft.com/office/officeart/2005/8/layout/hProcess4"/>
    <dgm:cxn modelId="{17CAEDEC-2AA9-4522-98CD-C1AD34C104C4}" type="presParOf" srcId="{C430564F-D13F-4F66-9E54-055BB9780FAC}" destId="{46E03B02-72DE-4E06-A8B2-C0964E371DE7}" srcOrd="1" destOrd="0" presId="urn:microsoft.com/office/officeart/2005/8/layout/hProcess4"/>
    <dgm:cxn modelId="{383DD876-6C9C-433E-8E3A-DE4620137E5C}" type="presParOf" srcId="{C430564F-D13F-4F66-9E54-055BB9780FAC}" destId="{D1EB3024-773D-40C6-8082-CA1ADE9B7E65}" srcOrd="2" destOrd="0" presId="urn:microsoft.com/office/officeart/2005/8/layout/hProcess4"/>
    <dgm:cxn modelId="{0C5C3DC6-CB68-42B7-9BAE-525A113BC11E}" type="presParOf" srcId="{D1EB3024-773D-40C6-8082-CA1ADE9B7E65}" destId="{C767ED4F-A768-44DB-9608-308E72F6B94D}" srcOrd="0" destOrd="0" presId="urn:microsoft.com/office/officeart/2005/8/layout/hProcess4"/>
    <dgm:cxn modelId="{91977F70-1538-42D5-AEF2-B175423025CB}" type="presParOf" srcId="{D1EB3024-773D-40C6-8082-CA1ADE9B7E65}" destId="{2F26990B-9E56-409C-90E0-CD9B1151AC7D}" srcOrd="1" destOrd="0" presId="urn:microsoft.com/office/officeart/2005/8/layout/hProcess4"/>
    <dgm:cxn modelId="{BAED590C-E695-4831-B6F8-7CF08A264DEE}" type="presParOf" srcId="{D1EB3024-773D-40C6-8082-CA1ADE9B7E65}" destId="{F68FBB44-773C-4E09-81A8-5628893817BE}" srcOrd="2" destOrd="0" presId="urn:microsoft.com/office/officeart/2005/8/layout/hProcess4"/>
    <dgm:cxn modelId="{6C85EA59-9DAF-4F63-9F44-40D427917620}" type="presParOf" srcId="{D1EB3024-773D-40C6-8082-CA1ADE9B7E65}" destId="{7B4094C0-1395-4DF8-93F4-BE84C0B6E1D5}" srcOrd="3" destOrd="0" presId="urn:microsoft.com/office/officeart/2005/8/layout/hProcess4"/>
    <dgm:cxn modelId="{29C86E7B-4410-4AFF-A7F4-B798DAD0A657}" type="presParOf" srcId="{D1EB3024-773D-40C6-8082-CA1ADE9B7E65}" destId="{A2C56C46-D8F5-45E4-A7A2-6BE4F1441913}" srcOrd="4" destOrd="0" presId="urn:microsoft.com/office/officeart/2005/8/layout/hProcess4"/>
    <dgm:cxn modelId="{30A3D10C-A55D-4549-927C-BC67AB6A57FD}" type="presParOf" srcId="{C430564F-D13F-4F66-9E54-055BB9780FAC}" destId="{8F15B900-B1C2-4A4B-B70E-734799E061E0}" srcOrd="3" destOrd="0" presId="urn:microsoft.com/office/officeart/2005/8/layout/hProcess4"/>
    <dgm:cxn modelId="{AAF2F6C4-3D86-4420-8824-FC25B6A19BDE}" type="presParOf" srcId="{C430564F-D13F-4F66-9E54-055BB9780FAC}" destId="{DB3DA78D-22A7-4605-848F-CBDFA301A130}" srcOrd="4" destOrd="0" presId="urn:microsoft.com/office/officeart/2005/8/layout/hProcess4"/>
    <dgm:cxn modelId="{46D77C5D-5539-45AB-94E5-7880835A447A}" type="presParOf" srcId="{DB3DA78D-22A7-4605-848F-CBDFA301A130}" destId="{48ADEE09-E088-4451-B7B0-FE13D1902FD8}" srcOrd="0" destOrd="0" presId="urn:microsoft.com/office/officeart/2005/8/layout/hProcess4"/>
    <dgm:cxn modelId="{C42F6E74-7804-4D93-8050-9C64624EBE62}" type="presParOf" srcId="{DB3DA78D-22A7-4605-848F-CBDFA301A130}" destId="{44BBFE31-3612-44C1-B35C-612367E307A0}" srcOrd="1" destOrd="0" presId="urn:microsoft.com/office/officeart/2005/8/layout/hProcess4"/>
    <dgm:cxn modelId="{FCCF2633-E25E-48AF-B615-F06C08E108C8}" type="presParOf" srcId="{DB3DA78D-22A7-4605-848F-CBDFA301A130}" destId="{B62D8CE3-9100-443F-9036-E4F0A3E3389E}" srcOrd="2" destOrd="0" presId="urn:microsoft.com/office/officeart/2005/8/layout/hProcess4"/>
    <dgm:cxn modelId="{B175E573-EC83-4188-A57E-3E601D462956}" type="presParOf" srcId="{DB3DA78D-22A7-4605-848F-CBDFA301A130}" destId="{B2D97177-F159-4AA8-B822-8F5F3E6B2158}" srcOrd="3" destOrd="0" presId="urn:microsoft.com/office/officeart/2005/8/layout/hProcess4"/>
    <dgm:cxn modelId="{BB0AE793-4C29-46DF-9E58-099C39E4C6BC}" type="presParOf" srcId="{DB3DA78D-22A7-4605-848F-CBDFA301A130}" destId="{46E2D2B6-F5C3-4156-B873-81CB7244B753}" srcOrd="4" destOrd="0" presId="urn:microsoft.com/office/officeart/2005/8/layout/hProcess4"/>
    <dgm:cxn modelId="{7AE08BB7-14B6-4863-9450-913EE5838B41}" type="presParOf" srcId="{C430564F-D13F-4F66-9E54-055BB9780FAC}" destId="{3FFA7D1C-D13A-434C-9E90-FD4EA33D5AD5}" srcOrd="5" destOrd="0" presId="urn:microsoft.com/office/officeart/2005/8/layout/hProcess4"/>
    <dgm:cxn modelId="{E500F80D-64E0-4ECD-9E4E-A07F24897006}" type="presParOf" srcId="{C430564F-D13F-4F66-9E54-055BB9780FAC}" destId="{6ED3F509-23D1-4E11-AB64-3CEB3FF2B542}" srcOrd="6" destOrd="0" presId="urn:microsoft.com/office/officeart/2005/8/layout/hProcess4"/>
    <dgm:cxn modelId="{7C45FE3F-5FFA-4136-9BBC-BCEBEF6E642B}" type="presParOf" srcId="{6ED3F509-23D1-4E11-AB64-3CEB3FF2B542}" destId="{09867322-AFC5-48C9-AD9B-F14F98453DCF}" srcOrd="0" destOrd="0" presId="urn:microsoft.com/office/officeart/2005/8/layout/hProcess4"/>
    <dgm:cxn modelId="{1DBA1B3A-27A7-447A-9D57-24E5D843963C}" type="presParOf" srcId="{6ED3F509-23D1-4E11-AB64-3CEB3FF2B542}" destId="{971AA34D-8F7E-4D1E-9416-5ED3A1551E9D}" srcOrd="1" destOrd="0" presId="urn:microsoft.com/office/officeart/2005/8/layout/hProcess4"/>
    <dgm:cxn modelId="{CC748666-628D-4454-8450-341918770776}" type="presParOf" srcId="{6ED3F509-23D1-4E11-AB64-3CEB3FF2B542}" destId="{FEA1CE21-0164-4711-8B34-A37D26898443}" srcOrd="2" destOrd="0" presId="urn:microsoft.com/office/officeart/2005/8/layout/hProcess4"/>
    <dgm:cxn modelId="{4EABA9B4-2997-4FD6-ABD9-B7F8FA71D6A1}" type="presParOf" srcId="{6ED3F509-23D1-4E11-AB64-3CEB3FF2B542}" destId="{755253A5-B9D9-43C4-BA0A-12E0D11C460F}" srcOrd="3" destOrd="0" presId="urn:microsoft.com/office/officeart/2005/8/layout/hProcess4"/>
    <dgm:cxn modelId="{8B1791E7-71A7-4BC3-B095-AA0FA6D74D90}" type="presParOf" srcId="{6ED3F509-23D1-4E11-AB64-3CEB3FF2B542}" destId="{B33296B4-E596-4597-9C6A-775E876AAF71}" srcOrd="4" destOrd="0" presId="urn:microsoft.com/office/officeart/2005/8/layout/hProcess4"/>
    <dgm:cxn modelId="{CF87FCF4-18BE-48A6-981E-B33193059C55}" type="presParOf" srcId="{C430564F-D13F-4F66-9E54-055BB9780FAC}" destId="{E3149257-EEA0-4482-85EB-3A3D89DC1EA4}" srcOrd="7" destOrd="0" presId="urn:microsoft.com/office/officeart/2005/8/layout/hProcess4"/>
    <dgm:cxn modelId="{EA19516A-6241-4B4B-BA46-E2647FF9B4E2}" type="presParOf" srcId="{C430564F-D13F-4F66-9E54-055BB9780FAC}" destId="{905466F4-8140-48E9-9BAE-5EB3999CF5D9}" srcOrd="8" destOrd="0" presId="urn:microsoft.com/office/officeart/2005/8/layout/hProcess4"/>
    <dgm:cxn modelId="{1CBB586D-600D-4A04-A881-B35B600C6366}" type="presParOf" srcId="{905466F4-8140-48E9-9BAE-5EB3999CF5D9}" destId="{680930D4-A902-4DF9-BCC5-537A9CAC3761}" srcOrd="0" destOrd="0" presId="urn:microsoft.com/office/officeart/2005/8/layout/hProcess4"/>
    <dgm:cxn modelId="{6076117B-C8AC-4E66-84A3-F4F283CC1AA0}" type="presParOf" srcId="{905466F4-8140-48E9-9BAE-5EB3999CF5D9}" destId="{703C8D93-0F30-441C-AC37-170B9D670058}" srcOrd="1" destOrd="0" presId="urn:microsoft.com/office/officeart/2005/8/layout/hProcess4"/>
    <dgm:cxn modelId="{3C7A3B79-E106-4D65-AE00-1C48AB7E827D}" type="presParOf" srcId="{905466F4-8140-48E9-9BAE-5EB3999CF5D9}" destId="{19489E51-F5B0-4B5A-83D7-E7A6E245504A}" srcOrd="2" destOrd="0" presId="urn:microsoft.com/office/officeart/2005/8/layout/hProcess4"/>
    <dgm:cxn modelId="{089171D7-1A4A-402C-8360-0BE41004EACB}" type="presParOf" srcId="{905466F4-8140-48E9-9BAE-5EB3999CF5D9}" destId="{DD9BC9E3-B647-4B59-939C-958BF2EAA51B}" srcOrd="3" destOrd="0" presId="urn:microsoft.com/office/officeart/2005/8/layout/hProcess4"/>
    <dgm:cxn modelId="{F56C5CCA-0380-4FB2-A565-4991EE207B12}" type="presParOf" srcId="{905466F4-8140-48E9-9BAE-5EB3999CF5D9}" destId="{E0471BA5-8B8D-427A-BFFD-91E14E24070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A90F39-9BEF-4AEB-94E6-02031F91174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42B9BF-9C73-427E-915E-35CAC6E3F58C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наставник-учитель (воспитатель)</a:t>
          </a:r>
        </a:p>
      </dgm:t>
    </dgm:pt>
    <dgm:pt modelId="{C22C78EB-4586-4EEE-8BC1-6B03558858B2}" type="parTrans" cxnId="{78DFDAEF-264C-45C5-A755-E53BF60DDF86}">
      <dgm:prSet/>
      <dgm:spPr/>
      <dgm:t>
        <a:bodyPr/>
        <a:lstStyle/>
        <a:p>
          <a:endParaRPr lang="ru-RU"/>
        </a:p>
      </dgm:t>
    </dgm:pt>
    <dgm:pt modelId="{A1C3B654-40CF-4519-A27E-F8F1FB6BBEF5}" type="sibTrans" cxnId="{78DFDAEF-264C-45C5-A755-E53BF60DDF86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28F59D0B-7C45-417D-A2DB-416E9C0C6E52}">
      <dgm:prSet phldrT="[Текст]" custT="1"/>
      <dgm:spPr/>
      <dgm:t>
        <a:bodyPr/>
        <a:lstStyle/>
        <a:p>
          <a:r>
            <a:rPr 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молодой учитель (воспитатель)</a:t>
          </a:r>
        </a:p>
      </dgm:t>
    </dgm:pt>
    <dgm:pt modelId="{CEABD0FD-A4CC-4915-8690-4E29590A1FC6}" type="parTrans" cxnId="{525EF388-4675-4F28-A4EE-A98A413E696F}">
      <dgm:prSet/>
      <dgm:spPr/>
      <dgm:t>
        <a:bodyPr/>
        <a:lstStyle/>
        <a:p>
          <a:endParaRPr lang="ru-RU"/>
        </a:p>
      </dgm:t>
    </dgm:pt>
    <dgm:pt modelId="{9CDDCC47-27C2-49E9-BC9D-7494EEF1C0BE}" type="sibTrans" cxnId="{525EF388-4675-4F28-A4EE-A98A413E696F}">
      <dgm:prSet/>
      <dgm:spPr/>
      <dgm:t>
        <a:bodyPr/>
        <a:lstStyle/>
        <a:p>
          <a:endParaRPr lang="ru-RU"/>
        </a:p>
      </dgm:t>
    </dgm:pt>
    <dgm:pt modelId="{05D78910-93B1-4321-93C4-8E8E803D20FF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наставник-заместитель руководителя</a:t>
          </a:r>
        </a:p>
      </dgm:t>
    </dgm:pt>
    <dgm:pt modelId="{F6FC386E-87E9-4890-A809-C51E146F2B4D}" type="parTrans" cxnId="{3E67AFC7-06DC-4861-B9C6-0ACA091D1EDE}">
      <dgm:prSet/>
      <dgm:spPr/>
      <dgm:t>
        <a:bodyPr/>
        <a:lstStyle/>
        <a:p>
          <a:endParaRPr lang="ru-RU"/>
        </a:p>
      </dgm:t>
    </dgm:pt>
    <dgm:pt modelId="{DC835E37-CABD-4096-ADD8-5621E00259B5}" type="sibTrans" cxnId="{3E67AFC7-06DC-4861-B9C6-0ACA091D1EDE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2A309F94-2449-4AC7-9890-1293D84A7CD6}">
      <dgm:prSet phldrT="[Текст]" custT="1"/>
      <dgm:spPr/>
      <dgm:t>
        <a:bodyPr/>
        <a:lstStyle/>
        <a:p>
          <a:r>
            <a:rPr 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молодой (вновь назначенный) заместитель руководителя</a:t>
          </a:r>
          <a:endParaRPr lang="ru-RU" sz="1600" dirty="0"/>
        </a:p>
      </dgm:t>
    </dgm:pt>
    <dgm:pt modelId="{AEDD5910-91AE-45FB-9649-5915A3E2FCCB}" type="parTrans" cxnId="{C87A5543-CEDB-41F9-9C05-53FFF053C29E}">
      <dgm:prSet/>
      <dgm:spPr/>
      <dgm:t>
        <a:bodyPr/>
        <a:lstStyle/>
        <a:p>
          <a:endParaRPr lang="ru-RU"/>
        </a:p>
      </dgm:t>
    </dgm:pt>
    <dgm:pt modelId="{34B53C65-CB4A-4ED2-8893-C9B8E763288A}" type="sibTrans" cxnId="{C87A5543-CEDB-41F9-9C05-53FFF053C29E}">
      <dgm:prSet/>
      <dgm:spPr/>
      <dgm:t>
        <a:bodyPr/>
        <a:lstStyle/>
        <a:p>
          <a:endParaRPr lang="ru-RU"/>
        </a:p>
      </dgm:t>
    </dgm:pt>
    <dgm:pt modelId="{E8EE0AE2-7D4B-4324-8F66-E865E8499147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наставник-руководитель</a:t>
          </a:r>
        </a:p>
      </dgm:t>
    </dgm:pt>
    <dgm:pt modelId="{4C7FA0C0-EEFC-425D-B417-8E8F4140041E}" type="parTrans" cxnId="{C4CAB66E-7C40-4F61-9638-2A0C3A324AC7}">
      <dgm:prSet/>
      <dgm:spPr/>
      <dgm:t>
        <a:bodyPr/>
        <a:lstStyle/>
        <a:p>
          <a:endParaRPr lang="ru-RU"/>
        </a:p>
      </dgm:t>
    </dgm:pt>
    <dgm:pt modelId="{BC479752-A1D3-4867-B70E-59B6CFE21585}" type="sibTrans" cxnId="{C4CAB66E-7C40-4F61-9638-2A0C3A324AC7}">
      <dgm:prSet/>
      <dgm:spPr/>
      <dgm:t>
        <a:bodyPr/>
        <a:lstStyle/>
        <a:p>
          <a:endParaRPr lang="ru-RU"/>
        </a:p>
      </dgm:t>
    </dgm:pt>
    <dgm:pt modelId="{E1E9EA39-1007-418F-83DD-B619B6E587D2}">
      <dgm:prSet phldrT="[Текст]" custT="1"/>
      <dgm:spPr/>
      <dgm:t>
        <a:bodyPr/>
        <a:lstStyle/>
        <a:p>
          <a:r>
            <a:rPr 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молодой (вновь назначенный) руководитель</a:t>
          </a:r>
          <a:endParaRPr lang="ru-RU" sz="1600" dirty="0"/>
        </a:p>
      </dgm:t>
    </dgm:pt>
    <dgm:pt modelId="{18B080B0-E5E4-4AAD-8CC8-CAA7FCC043BD}" type="parTrans" cxnId="{96BF09D3-E867-4BB7-8D89-3269BD339B5F}">
      <dgm:prSet/>
      <dgm:spPr/>
      <dgm:t>
        <a:bodyPr/>
        <a:lstStyle/>
        <a:p>
          <a:endParaRPr lang="ru-RU"/>
        </a:p>
      </dgm:t>
    </dgm:pt>
    <dgm:pt modelId="{F3501D00-3E15-4C1F-9E28-2D322BB262E6}" type="sibTrans" cxnId="{96BF09D3-E867-4BB7-8D89-3269BD339B5F}">
      <dgm:prSet/>
      <dgm:spPr/>
      <dgm:t>
        <a:bodyPr/>
        <a:lstStyle/>
        <a:p>
          <a:endParaRPr lang="ru-RU"/>
        </a:p>
      </dgm:t>
    </dgm:pt>
    <dgm:pt modelId="{B17FE2D2-F674-40A0-98B4-F22B24DC4BA9}">
      <dgm:prSet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наставник-классный руководитель</a:t>
          </a:r>
        </a:p>
      </dgm:t>
    </dgm:pt>
    <dgm:pt modelId="{056EAC8D-5105-4513-A71B-F943A4FBBD0F}" type="parTrans" cxnId="{7AFD8D82-A5CE-4425-B514-94AB18CF3631}">
      <dgm:prSet/>
      <dgm:spPr/>
      <dgm:t>
        <a:bodyPr/>
        <a:lstStyle/>
        <a:p>
          <a:endParaRPr lang="ru-RU"/>
        </a:p>
      </dgm:t>
    </dgm:pt>
    <dgm:pt modelId="{762B016D-94AC-4D6C-8CC8-BE84FFA29C6A}" type="sibTrans" cxnId="{7AFD8D82-A5CE-4425-B514-94AB18CF3631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3061E91C-20E2-41BF-B661-F2A43EA8F2E2}">
      <dgm:prSet phldrT="[Текст]" custT="1"/>
      <dgm:spPr/>
      <dgm:t>
        <a:bodyPr/>
        <a:lstStyle/>
        <a:p>
          <a:r>
            <a:rPr 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опытный учитель с конкретными затруднениями</a:t>
          </a:r>
        </a:p>
      </dgm:t>
    </dgm:pt>
    <dgm:pt modelId="{234F2108-D78B-4563-8A2A-A6EEDF97AA33}" type="parTrans" cxnId="{5A96FD80-3E1B-40DF-B24E-D9DA8ACAF368}">
      <dgm:prSet/>
      <dgm:spPr/>
      <dgm:t>
        <a:bodyPr/>
        <a:lstStyle/>
        <a:p>
          <a:endParaRPr lang="ru-RU"/>
        </a:p>
      </dgm:t>
    </dgm:pt>
    <dgm:pt modelId="{4E72EF31-8198-4AC2-AF9D-7AC8D454458A}" type="sibTrans" cxnId="{5A96FD80-3E1B-40DF-B24E-D9DA8ACAF368}">
      <dgm:prSet/>
      <dgm:spPr/>
      <dgm:t>
        <a:bodyPr/>
        <a:lstStyle/>
        <a:p>
          <a:endParaRPr lang="ru-RU"/>
        </a:p>
      </dgm:t>
    </dgm:pt>
    <dgm:pt modelId="{CEAB0AE5-4D14-4BC3-815D-54793FFF0932}">
      <dgm:prSet custT="1"/>
      <dgm:spPr/>
      <dgm:t>
        <a:bodyPr/>
        <a:lstStyle/>
        <a:p>
          <a:r>
            <a:rPr 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молодой учитель </a:t>
          </a:r>
          <a:endParaRPr lang="ru-RU" sz="1600" dirty="0"/>
        </a:p>
      </dgm:t>
    </dgm:pt>
    <dgm:pt modelId="{07A2CAA4-814C-474C-B3A0-359A020AB39A}" type="parTrans" cxnId="{2EDFAD02-3F18-4A4F-BEB3-CCBD4EC2D833}">
      <dgm:prSet/>
      <dgm:spPr/>
      <dgm:t>
        <a:bodyPr/>
        <a:lstStyle/>
        <a:p>
          <a:endParaRPr lang="ru-RU"/>
        </a:p>
      </dgm:t>
    </dgm:pt>
    <dgm:pt modelId="{DA84F9CC-C257-4E31-8AEB-BEE26D9B10E2}" type="sibTrans" cxnId="{2EDFAD02-3F18-4A4F-BEB3-CCBD4EC2D833}">
      <dgm:prSet/>
      <dgm:spPr/>
      <dgm:t>
        <a:bodyPr/>
        <a:lstStyle/>
        <a:p>
          <a:endParaRPr lang="ru-RU"/>
        </a:p>
      </dgm:t>
    </dgm:pt>
    <dgm:pt modelId="{D6C827C5-C8CB-4723-94D2-28728391BAC5}">
      <dgm:prSet custT="1"/>
      <dgm:spPr/>
      <dgm:t>
        <a:bodyPr/>
        <a:lstStyle/>
        <a:p>
          <a:r>
            <a:rPr 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опытный учитель с конкретными затруднениями</a:t>
          </a:r>
        </a:p>
      </dgm:t>
    </dgm:pt>
    <dgm:pt modelId="{9FD58104-27F0-4AC6-B24E-96058474E659}" type="parTrans" cxnId="{85CE435B-F6DB-49F1-BB8B-178F4A12CD57}">
      <dgm:prSet/>
      <dgm:spPr/>
      <dgm:t>
        <a:bodyPr/>
        <a:lstStyle/>
        <a:p>
          <a:endParaRPr lang="ru-RU"/>
        </a:p>
      </dgm:t>
    </dgm:pt>
    <dgm:pt modelId="{F7AA4F33-1F6F-4E93-B3D4-04958C88A465}" type="sibTrans" cxnId="{85CE435B-F6DB-49F1-BB8B-178F4A12CD57}">
      <dgm:prSet/>
      <dgm:spPr/>
      <dgm:t>
        <a:bodyPr/>
        <a:lstStyle/>
        <a:p>
          <a:endParaRPr lang="ru-RU"/>
        </a:p>
      </dgm:t>
    </dgm:pt>
    <dgm:pt modelId="{F79E0716-A33C-4DBA-93F5-2389B8C197C4}">
      <dgm:prSet custT="1"/>
      <dgm:spPr/>
      <dgm:t>
        <a:bodyPr/>
        <a:lstStyle/>
        <a:p>
          <a:r>
            <a:rPr 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опытный заместитель руководителя с конкретными затруднениями</a:t>
          </a:r>
        </a:p>
      </dgm:t>
    </dgm:pt>
    <dgm:pt modelId="{A45C9B68-E4DA-4EA5-9F3E-0247467E78AA}" type="parTrans" cxnId="{DC2852D5-AC96-487A-88AC-82084D806390}">
      <dgm:prSet/>
      <dgm:spPr/>
      <dgm:t>
        <a:bodyPr/>
        <a:lstStyle/>
        <a:p>
          <a:endParaRPr lang="ru-RU"/>
        </a:p>
      </dgm:t>
    </dgm:pt>
    <dgm:pt modelId="{FADAAAEE-EA74-4E78-95F8-A6DFB35A4290}" type="sibTrans" cxnId="{DC2852D5-AC96-487A-88AC-82084D806390}">
      <dgm:prSet/>
      <dgm:spPr/>
      <dgm:t>
        <a:bodyPr/>
        <a:lstStyle/>
        <a:p>
          <a:endParaRPr lang="ru-RU"/>
        </a:p>
      </dgm:t>
    </dgm:pt>
    <dgm:pt modelId="{A7DC7D8A-FBB1-4408-8710-732956A2B77B}">
      <dgm:prSet custT="1"/>
      <dgm:spPr/>
      <dgm:t>
        <a:bodyPr/>
        <a:lstStyle/>
        <a:p>
          <a:r>
            <a:rPr lang="ru-RU" sz="1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опытный руководитель с конкретными затруднениями</a:t>
          </a:r>
        </a:p>
      </dgm:t>
    </dgm:pt>
    <dgm:pt modelId="{E18BB553-6326-4F52-A1AD-73B3A794C809}" type="parTrans" cxnId="{BEFC8DD2-0C59-4910-B1A8-BE4D9BC92A30}">
      <dgm:prSet/>
      <dgm:spPr/>
      <dgm:t>
        <a:bodyPr/>
        <a:lstStyle/>
        <a:p>
          <a:endParaRPr lang="ru-RU"/>
        </a:p>
      </dgm:t>
    </dgm:pt>
    <dgm:pt modelId="{5F1AB68E-1C76-40E5-BFE7-367711F836D2}" type="sibTrans" cxnId="{BEFC8DD2-0C59-4910-B1A8-BE4D9BC92A30}">
      <dgm:prSet/>
      <dgm:spPr/>
      <dgm:t>
        <a:bodyPr/>
        <a:lstStyle/>
        <a:p>
          <a:endParaRPr lang="ru-RU"/>
        </a:p>
      </dgm:t>
    </dgm:pt>
    <dgm:pt modelId="{2D5766D7-353A-450F-B759-E07A211B968D}" type="pres">
      <dgm:prSet presAssocID="{87A90F39-9BEF-4AEB-94E6-02031F911749}" presName="Name0" presStyleCnt="0">
        <dgm:presLayoutVars>
          <dgm:dir/>
          <dgm:animLvl val="lvl"/>
          <dgm:resizeHandles val="exact"/>
        </dgm:presLayoutVars>
      </dgm:prSet>
      <dgm:spPr/>
    </dgm:pt>
    <dgm:pt modelId="{2352F201-4F3F-4653-8EC6-254368F2962C}" type="pres">
      <dgm:prSet presAssocID="{87A90F39-9BEF-4AEB-94E6-02031F911749}" presName="tSp" presStyleCnt="0"/>
      <dgm:spPr/>
    </dgm:pt>
    <dgm:pt modelId="{EFF7D096-E8A2-4939-9513-923E448CCB29}" type="pres">
      <dgm:prSet presAssocID="{87A90F39-9BEF-4AEB-94E6-02031F911749}" presName="bSp" presStyleCnt="0"/>
      <dgm:spPr/>
    </dgm:pt>
    <dgm:pt modelId="{C430564F-D13F-4F66-9E54-055BB9780FAC}" type="pres">
      <dgm:prSet presAssocID="{87A90F39-9BEF-4AEB-94E6-02031F911749}" presName="process" presStyleCnt="0"/>
      <dgm:spPr/>
    </dgm:pt>
    <dgm:pt modelId="{EBB22A3B-8C38-4E7F-BABD-7BA07692DA21}" type="pres">
      <dgm:prSet presAssocID="{0442B9BF-9C73-427E-915E-35CAC6E3F58C}" presName="composite1" presStyleCnt="0"/>
      <dgm:spPr/>
    </dgm:pt>
    <dgm:pt modelId="{3BB5E6FC-CCE8-4367-B344-8531F18A5941}" type="pres">
      <dgm:prSet presAssocID="{0442B9BF-9C73-427E-915E-35CAC6E3F58C}" presName="dummyNode1" presStyleLbl="node1" presStyleIdx="0" presStyleCnt="4"/>
      <dgm:spPr/>
    </dgm:pt>
    <dgm:pt modelId="{B94039C1-B190-4099-9D1C-42AEF8A6AA9B}" type="pres">
      <dgm:prSet presAssocID="{0442B9BF-9C73-427E-915E-35CAC6E3F58C}" presName="childNode1" presStyleLbl="bgAcc1" presStyleIdx="0" presStyleCnt="4" custScaleX="136740">
        <dgm:presLayoutVars>
          <dgm:bulletEnabled val="1"/>
        </dgm:presLayoutVars>
      </dgm:prSet>
      <dgm:spPr/>
    </dgm:pt>
    <dgm:pt modelId="{6C4496F9-879C-4960-BB3F-A5DEA2CBCD8F}" type="pres">
      <dgm:prSet presAssocID="{0442B9BF-9C73-427E-915E-35CAC6E3F58C}" presName="childNode1tx" presStyleLbl="bgAcc1" presStyleIdx="0" presStyleCnt="4">
        <dgm:presLayoutVars>
          <dgm:bulletEnabled val="1"/>
        </dgm:presLayoutVars>
      </dgm:prSet>
      <dgm:spPr/>
    </dgm:pt>
    <dgm:pt modelId="{98F1D69F-8D78-4944-800F-895D9F5F5263}" type="pres">
      <dgm:prSet presAssocID="{0442B9BF-9C73-427E-915E-35CAC6E3F58C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C0EE8136-1B0F-4964-AE27-D923A4015367}" type="pres">
      <dgm:prSet presAssocID="{0442B9BF-9C73-427E-915E-35CAC6E3F58C}" presName="connSite1" presStyleCnt="0"/>
      <dgm:spPr/>
    </dgm:pt>
    <dgm:pt modelId="{46E03B02-72DE-4E06-A8B2-C0964E371DE7}" type="pres">
      <dgm:prSet presAssocID="{A1C3B654-40CF-4519-A27E-F8F1FB6BBEF5}" presName="Name9" presStyleLbl="sibTrans2D1" presStyleIdx="0" presStyleCnt="3"/>
      <dgm:spPr/>
    </dgm:pt>
    <dgm:pt modelId="{8E597725-2D42-449F-87DB-03055CA8C4DF}" type="pres">
      <dgm:prSet presAssocID="{B17FE2D2-F674-40A0-98B4-F22B24DC4BA9}" presName="composite2" presStyleCnt="0"/>
      <dgm:spPr/>
    </dgm:pt>
    <dgm:pt modelId="{1E1E32B5-81FC-4C8F-A9A5-AED0B307A256}" type="pres">
      <dgm:prSet presAssocID="{B17FE2D2-F674-40A0-98B4-F22B24DC4BA9}" presName="dummyNode2" presStyleLbl="node1" presStyleIdx="0" presStyleCnt="4"/>
      <dgm:spPr/>
    </dgm:pt>
    <dgm:pt modelId="{C1C15454-C4C0-47C0-8C46-B9327277A407}" type="pres">
      <dgm:prSet presAssocID="{B17FE2D2-F674-40A0-98B4-F22B24DC4BA9}" presName="childNode2" presStyleLbl="bgAcc1" presStyleIdx="1" presStyleCnt="4" custScaleX="121193">
        <dgm:presLayoutVars>
          <dgm:bulletEnabled val="1"/>
        </dgm:presLayoutVars>
      </dgm:prSet>
      <dgm:spPr/>
    </dgm:pt>
    <dgm:pt modelId="{0560EF43-A31D-4551-8823-DFD5CFBD7724}" type="pres">
      <dgm:prSet presAssocID="{B17FE2D2-F674-40A0-98B4-F22B24DC4BA9}" presName="childNode2tx" presStyleLbl="bgAcc1" presStyleIdx="1" presStyleCnt="4">
        <dgm:presLayoutVars>
          <dgm:bulletEnabled val="1"/>
        </dgm:presLayoutVars>
      </dgm:prSet>
      <dgm:spPr/>
    </dgm:pt>
    <dgm:pt modelId="{0F08AC30-67A2-427F-82D4-437E3DB4B137}" type="pres">
      <dgm:prSet presAssocID="{B17FE2D2-F674-40A0-98B4-F22B24DC4BA9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615F0BC4-6C76-4EED-8585-ED336748C87A}" type="pres">
      <dgm:prSet presAssocID="{B17FE2D2-F674-40A0-98B4-F22B24DC4BA9}" presName="connSite2" presStyleCnt="0"/>
      <dgm:spPr/>
    </dgm:pt>
    <dgm:pt modelId="{BD2686D2-7112-437C-BA51-87C320D8AE64}" type="pres">
      <dgm:prSet presAssocID="{762B016D-94AC-4D6C-8CC8-BE84FFA29C6A}" presName="Name18" presStyleLbl="sibTrans2D1" presStyleIdx="1" presStyleCnt="3"/>
      <dgm:spPr/>
    </dgm:pt>
    <dgm:pt modelId="{BA9FA900-6ED7-4550-9E92-ACBC3865C647}" type="pres">
      <dgm:prSet presAssocID="{05D78910-93B1-4321-93C4-8E8E803D20FF}" presName="composite1" presStyleCnt="0"/>
      <dgm:spPr/>
    </dgm:pt>
    <dgm:pt modelId="{8817E34D-409E-48B5-9C69-C40BEBB4D972}" type="pres">
      <dgm:prSet presAssocID="{05D78910-93B1-4321-93C4-8E8E803D20FF}" presName="dummyNode1" presStyleLbl="node1" presStyleIdx="1" presStyleCnt="4"/>
      <dgm:spPr/>
    </dgm:pt>
    <dgm:pt modelId="{D05DA36C-DA4B-418B-94F4-4690F4AA0649}" type="pres">
      <dgm:prSet presAssocID="{05D78910-93B1-4321-93C4-8E8E803D20FF}" presName="childNode1" presStyleLbl="bgAcc1" presStyleIdx="2" presStyleCnt="4" custScaleX="152588" custScaleY="137590" custLinFactNeighborY="-14798">
        <dgm:presLayoutVars>
          <dgm:bulletEnabled val="1"/>
        </dgm:presLayoutVars>
      </dgm:prSet>
      <dgm:spPr/>
    </dgm:pt>
    <dgm:pt modelId="{DC437547-2EC4-47F3-A215-005066788A9A}" type="pres">
      <dgm:prSet presAssocID="{05D78910-93B1-4321-93C4-8E8E803D20FF}" presName="childNode1tx" presStyleLbl="bgAcc1" presStyleIdx="2" presStyleCnt="4">
        <dgm:presLayoutVars>
          <dgm:bulletEnabled val="1"/>
        </dgm:presLayoutVars>
      </dgm:prSet>
      <dgm:spPr/>
    </dgm:pt>
    <dgm:pt modelId="{0BD71D62-3507-47AA-96CD-4CD625A67613}" type="pres">
      <dgm:prSet presAssocID="{05D78910-93B1-4321-93C4-8E8E803D20FF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FDB2A7A9-586F-4F56-B934-532E75C122C9}" type="pres">
      <dgm:prSet presAssocID="{05D78910-93B1-4321-93C4-8E8E803D20FF}" presName="connSite1" presStyleCnt="0"/>
      <dgm:spPr/>
    </dgm:pt>
    <dgm:pt modelId="{30361F19-3F06-4694-8841-45A9BA0B5A46}" type="pres">
      <dgm:prSet presAssocID="{DC835E37-CABD-4096-ADD8-5621E00259B5}" presName="Name9" presStyleLbl="sibTrans2D1" presStyleIdx="2" presStyleCnt="3"/>
      <dgm:spPr/>
    </dgm:pt>
    <dgm:pt modelId="{EEECD4A6-B215-49D4-BCEA-4411D221B117}" type="pres">
      <dgm:prSet presAssocID="{E8EE0AE2-7D4B-4324-8F66-E865E8499147}" presName="composite2" presStyleCnt="0"/>
      <dgm:spPr/>
    </dgm:pt>
    <dgm:pt modelId="{9733513E-ACDF-4E05-9103-2AA4C129D99B}" type="pres">
      <dgm:prSet presAssocID="{E8EE0AE2-7D4B-4324-8F66-E865E8499147}" presName="dummyNode2" presStyleLbl="node1" presStyleIdx="2" presStyleCnt="4"/>
      <dgm:spPr/>
    </dgm:pt>
    <dgm:pt modelId="{BE87F778-56CC-465A-9D54-64291F552E74}" type="pres">
      <dgm:prSet presAssocID="{E8EE0AE2-7D4B-4324-8F66-E865E8499147}" presName="childNode2" presStyleLbl="bgAcc1" presStyleIdx="3" presStyleCnt="4" custScaleX="132185" custScaleY="112829">
        <dgm:presLayoutVars>
          <dgm:bulletEnabled val="1"/>
        </dgm:presLayoutVars>
      </dgm:prSet>
      <dgm:spPr/>
    </dgm:pt>
    <dgm:pt modelId="{559352E4-184A-4046-BE57-A12442CEEA5B}" type="pres">
      <dgm:prSet presAssocID="{E8EE0AE2-7D4B-4324-8F66-E865E8499147}" presName="childNode2tx" presStyleLbl="bgAcc1" presStyleIdx="3" presStyleCnt="4">
        <dgm:presLayoutVars>
          <dgm:bulletEnabled val="1"/>
        </dgm:presLayoutVars>
      </dgm:prSet>
      <dgm:spPr/>
    </dgm:pt>
    <dgm:pt modelId="{8F005326-727C-49C9-B580-F897E2BA1143}" type="pres">
      <dgm:prSet presAssocID="{E8EE0AE2-7D4B-4324-8F66-E865E8499147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0C614F8D-2300-416B-9273-5730D907AA66}" type="pres">
      <dgm:prSet presAssocID="{E8EE0AE2-7D4B-4324-8F66-E865E8499147}" presName="connSite2" presStyleCnt="0"/>
      <dgm:spPr/>
    </dgm:pt>
  </dgm:ptLst>
  <dgm:cxnLst>
    <dgm:cxn modelId="{2EDFAD02-3F18-4A4F-BEB3-CCBD4EC2D833}" srcId="{B17FE2D2-F674-40A0-98B4-F22B24DC4BA9}" destId="{CEAB0AE5-4D14-4BC3-815D-54793FFF0932}" srcOrd="0" destOrd="0" parTransId="{07A2CAA4-814C-474C-B3A0-359A020AB39A}" sibTransId="{DA84F9CC-C257-4E31-8AEB-BEE26D9B10E2}"/>
    <dgm:cxn modelId="{5335FB07-D5CC-4AD7-962B-25C376329AF2}" type="presOf" srcId="{0442B9BF-9C73-427E-915E-35CAC6E3F58C}" destId="{98F1D69F-8D78-4944-800F-895D9F5F5263}" srcOrd="0" destOrd="0" presId="urn:microsoft.com/office/officeart/2005/8/layout/hProcess4"/>
    <dgm:cxn modelId="{811AA40C-9702-405A-84A5-182A3EA9C6B8}" type="presOf" srcId="{2A309F94-2449-4AC7-9890-1293D84A7CD6}" destId="{DC437547-2EC4-47F3-A215-005066788A9A}" srcOrd="1" destOrd="0" presId="urn:microsoft.com/office/officeart/2005/8/layout/hProcess4"/>
    <dgm:cxn modelId="{7E2A470E-921A-434C-9B1D-6A99A67DCCA7}" type="presOf" srcId="{A7DC7D8A-FBB1-4408-8710-732956A2B77B}" destId="{BE87F778-56CC-465A-9D54-64291F552E74}" srcOrd="0" destOrd="1" presId="urn:microsoft.com/office/officeart/2005/8/layout/hProcess4"/>
    <dgm:cxn modelId="{6D01D322-2460-471B-87F9-D9DAD6405AD8}" type="presOf" srcId="{A1C3B654-40CF-4519-A27E-F8F1FB6BBEF5}" destId="{46E03B02-72DE-4E06-A8B2-C0964E371DE7}" srcOrd="0" destOrd="0" presId="urn:microsoft.com/office/officeart/2005/8/layout/hProcess4"/>
    <dgm:cxn modelId="{E225372A-EDC0-424F-B07A-336308A5068C}" type="presOf" srcId="{3061E91C-20E2-41BF-B661-F2A43EA8F2E2}" destId="{B94039C1-B190-4099-9D1C-42AEF8A6AA9B}" srcOrd="0" destOrd="1" presId="urn:microsoft.com/office/officeart/2005/8/layout/hProcess4"/>
    <dgm:cxn modelId="{6A26D62B-4EAD-4946-9A03-F2FA043D676A}" type="presOf" srcId="{28F59D0B-7C45-417D-A2DB-416E9C0C6E52}" destId="{B94039C1-B190-4099-9D1C-42AEF8A6AA9B}" srcOrd="0" destOrd="0" presId="urn:microsoft.com/office/officeart/2005/8/layout/hProcess4"/>
    <dgm:cxn modelId="{7E1A5934-9205-497C-B6DA-955F7051530B}" type="presOf" srcId="{F79E0716-A33C-4DBA-93F5-2389B8C197C4}" destId="{DC437547-2EC4-47F3-A215-005066788A9A}" srcOrd="1" destOrd="1" presId="urn:microsoft.com/office/officeart/2005/8/layout/hProcess4"/>
    <dgm:cxn modelId="{D1A2393D-F6B0-41E2-8853-21EAB7579DB4}" type="presOf" srcId="{2A309F94-2449-4AC7-9890-1293D84A7CD6}" destId="{D05DA36C-DA4B-418B-94F4-4690F4AA0649}" srcOrd="0" destOrd="0" presId="urn:microsoft.com/office/officeart/2005/8/layout/hProcess4"/>
    <dgm:cxn modelId="{0A23443F-BD98-4FBE-8FA0-573ED6F48413}" type="presOf" srcId="{05D78910-93B1-4321-93C4-8E8E803D20FF}" destId="{0BD71D62-3507-47AA-96CD-4CD625A67613}" srcOrd="0" destOrd="0" presId="urn:microsoft.com/office/officeart/2005/8/layout/hProcess4"/>
    <dgm:cxn modelId="{85CE435B-F6DB-49F1-BB8B-178F4A12CD57}" srcId="{B17FE2D2-F674-40A0-98B4-F22B24DC4BA9}" destId="{D6C827C5-C8CB-4723-94D2-28728391BAC5}" srcOrd="1" destOrd="0" parTransId="{9FD58104-27F0-4AC6-B24E-96058474E659}" sibTransId="{F7AA4F33-1F6F-4E93-B3D4-04958C88A465}"/>
    <dgm:cxn modelId="{C87A5543-CEDB-41F9-9C05-53FFF053C29E}" srcId="{05D78910-93B1-4321-93C4-8E8E803D20FF}" destId="{2A309F94-2449-4AC7-9890-1293D84A7CD6}" srcOrd="0" destOrd="0" parTransId="{AEDD5910-91AE-45FB-9649-5915A3E2FCCB}" sibTransId="{34B53C65-CB4A-4ED2-8893-C9B8E763288A}"/>
    <dgm:cxn modelId="{65CFBC68-6ED7-49DE-AD3D-6EA16A8C1FD6}" type="presOf" srcId="{E8EE0AE2-7D4B-4324-8F66-E865E8499147}" destId="{8F005326-727C-49C9-B580-F897E2BA1143}" srcOrd="0" destOrd="0" presId="urn:microsoft.com/office/officeart/2005/8/layout/hProcess4"/>
    <dgm:cxn modelId="{B166F86D-91C8-459B-8E19-C9575E1D45EA}" type="presOf" srcId="{3061E91C-20E2-41BF-B661-F2A43EA8F2E2}" destId="{6C4496F9-879C-4960-BB3F-A5DEA2CBCD8F}" srcOrd="1" destOrd="1" presId="urn:microsoft.com/office/officeart/2005/8/layout/hProcess4"/>
    <dgm:cxn modelId="{C4CAB66E-7C40-4F61-9638-2A0C3A324AC7}" srcId="{87A90F39-9BEF-4AEB-94E6-02031F911749}" destId="{E8EE0AE2-7D4B-4324-8F66-E865E8499147}" srcOrd="3" destOrd="0" parTransId="{4C7FA0C0-EEFC-425D-B417-8E8F4140041E}" sibTransId="{BC479752-A1D3-4867-B70E-59B6CFE21585}"/>
    <dgm:cxn modelId="{DC041055-7661-41D1-A3C5-6ADA53A57345}" type="presOf" srcId="{28F59D0B-7C45-417D-A2DB-416E9C0C6E52}" destId="{6C4496F9-879C-4960-BB3F-A5DEA2CBCD8F}" srcOrd="1" destOrd="0" presId="urn:microsoft.com/office/officeart/2005/8/layout/hProcess4"/>
    <dgm:cxn modelId="{2B3D4D79-206A-468D-A6F5-D179DCBC2D6F}" type="presOf" srcId="{87A90F39-9BEF-4AEB-94E6-02031F911749}" destId="{2D5766D7-353A-450F-B759-E07A211B968D}" srcOrd="0" destOrd="0" presId="urn:microsoft.com/office/officeart/2005/8/layout/hProcess4"/>
    <dgm:cxn modelId="{5A96FD80-3E1B-40DF-B24E-D9DA8ACAF368}" srcId="{0442B9BF-9C73-427E-915E-35CAC6E3F58C}" destId="{3061E91C-20E2-41BF-B661-F2A43EA8F2E2}" srcOrd="1" destOrd="0" parTransId="{234F2108-D78B-4563-8A2A-A6EEDF97AA33}" sibTransId="{4E72EF31-8198-4AC2-AF9D-7AC8D454458A}"/>
    <dgm:cxn modelId="{7AFD8D82-A5CE-4425-B514-94AB18CF3631}" srcId="{87A90F39-9BEF-4AEB-94E6-02031F911749}" destId="{B17FE2D2-F674-40A0-98B4-F22B24DC4BA9}" srcOrd="1" destOrd="0" parTransId="{056EAC8D-5105-4513-A71B-F943A4FBBD0F}" sibTransId="{762B016D-94AC-4D6C-8CC8-BE84FFA29C6A}"/>
    <dgm:cxn modelId="{525EF388-4675-4F28-A4EE-A98A413E696F}" srcId="{0442B9BF-9C73-427E-915E-35CAC6E3F58C}" destId="{28F59D0B-7C45-417D-A2DB-416E9C0C6E52}" srcOrd="0" destOrd="0" parTransId="{CEABD0FD-A4CC-4915-8690-4E29590A1FC6}" sibTransId="{9CDDCC47-27C2-49E9-BC9D-7494EEF1C0BE}"/>
    <dgm:cxn modelId="{A8C91F8F-E669-4025-B3F4-6AE1B43036F3}" type="presOf" srcId="{CEAB0AE5-4D14-4BC3-815D-54793FFF0932}" destId="{C1C15454-C4C0-47C0-8C46-B9327277A407}" srcOrd="0" destOrd="0" presId="urn:microsoft.com/office/officeart/2005/8/layout/hProcess4"/>
    <dgm:cxn modelId="{A385A1A6-1429-4A9C-95B4-CC2A2E5D5A76}" type="presOf" srcId="{DC835E37-CABD-4096-ADD8-5621E00259B5}" destId="{30361F19-3F06-4694-8841-45A9BA0B5A46}" srcOrd="0" destOrd="0" presId="urn:microsoft.com/office/officeart/2005/8/layout/hProcess4"/>
    <dgm:cxn modelId="{CDC0E9AD-150A-4ABF-A993-C60851597D43}" type="presOf" srcId="{F79E0716-A33C-4DBA-93F5-2389B8C197C4}" destId="{D05DA36C-DA4B-418B-94F4-4690F4AA0649}" srcOrd="0" destOrd="1" presId="urn:microsoft.com/office/officeart/2005/8/layout/hProcess4"/>
    <dgm:cxn modelId="{B28908B1-07B4-4935-8B46-D73D5753C8CB}" type="presOf" srcId="{762B016D-94AC-4D6C-8CC8-BE84FFA29C6A}" destId="{BD2686D2-7112-437C-BA51-87C320D8AE64}" srcOrd="0" destOrd="0" presId="urn:microsoft.com/office/officeart/2005/8/layout/hProcess4"/>
    <dgm:cxn modelId="{F0F3C4B1-3AFF-4D64-932E-2323C8555FEA}" type="presOf" srcId="{D6C827C5-C8CB-4723-94D2-28728391BAC5}" destId="{0560EF43-A31D-4551-8823-DFD5CFBD7724}" srcOrd="1" destOrd="1" presId="urn:microsoft.com/office/officeart/2005/8/layout/hProcess4"/>
    <dgm:cxn modelId="{200815B2-4F1A-4D05-9601-71653DB18CBE}" type="presOf" srcId="{D6C827C5-C8CB-4723-94D2-28728391BAC5}" destId="{C1C15454-C4C0-47C0-8C46-B9327277A407}" srcOrd="0" destOrd="1" presId="urn:microsoft.com/office/officeart/2005/8/layout/hProcess4"/>
    <dgm:cxn modelId="{173332B8-AD9D-4301-9A23-E4D3142A8ECA}" type="presOf" srcId="{B17FE2D2-F674-40A0-98B4-F22B24DC4BA9}" destId="{0F08AC30-67A2-427F-82D4-437E3DB4B137}" srcOrd="0" destOrd="0" presId="urn:microsoft.com/office/officeart/2005/8/layout/hProcess4"/>
    <dgm:cxn modelId="{3E67AFC7-06DC-4861-B9C6-0ACA091D1EDE}" srcId="{87A90F39-9BEF-4AEB-94E6-02031F911749}" destId="{05D78910-93B1-4321-93C4-8E8E803D20FF}" srcOrd="2" destOrd="0" parTransId="{F6FC386E-87E9-4890-A809-C51E146F2B4D}" sibTransId="{DC835E37-CABD-4096-ADD8-5621E00259B5}"/>
    <dgm:cxn modelId="{BEFC8DD2-0C59-4910-B1A8-BE4D9BC92A30}" srcId="{E8EE0AE2-7D4B-4324-8F66-E865E8499147}" destId="{A7DC7D8A-FBB1-4408-8710-732956A2B77B}" srcOrd="1" destOrd="0" parTransId="{E18BB553-6326-4F52-A1AD-73B3A794C809}" sibTransId="{5F1AB68E-1C76-40E5-BFE7-367711F836D2}"/>
    <dgm:cxn modelId="{96BF09D3-E867-4BB7-8D89-3269BD339B5F}" srcId="{E8EE0AE2-7D4B-4324-8F66-E865E8499147}" destId="{E1E9EA39-1007-418F-83DD-B619B6E587D2}" srcOrd="0" destOrd="0" parTransId="{18B080B0-E5E4-4AAD-8CC8-CAA7FCC043BD}" sibTransId="{F3501D00-3E15-4C1F-9E28-2D322BB262E6}"/>
    <dgm:cxn modelId="{DC2852D5-AC96-487A-88AC-82084D806390}" srcId="{05D78910-93B1-4321-93C4-8E8E803D20FF}" destId="{F79E0716-A33C-4DBA-93F5-2389B8C197C4}" srcOrd="1" destOrd="0" parTransId="{A45C9B68-E4DA-4EA5-9F3E-0247467E78AA}" sibTransId="{FADAAAEE-EA74-4E78-95F8-A6DFB35A4290}"/>
    <dgm:cxn modelId="{8A56BDEA-04F8-4D91-96B1-BF9880F7283D}" type="presOf" srcId="{A7DC7D8A-FBB1-4408-8710-732956A2B77B}" destId="{559352E4-184A-4046-BE57-A12442CEEA5B}" srcOrd="1" destOrd="1" presId="urn:microsoft.com/office/officeart/2005/8/layout/hProcess4"/>
    <dgm:cxn modelId="{6AE9EEED-06E7-4697-9861-A439192121D7}" type="presOf" srcId="{E1E9EA39-1007-418F-83DD-B619B6E587D2}" destId="{BE87F778-56CC-465A-9D54-64291F552E74}" srcOrd="0" destOrd="0" presId="urn:microsoft.com/office/officeart/2005/8/layout/hProcess4"/>
    <dgm:cxn modelId="{78DFDAEF-264C-45C5-A755-E53BF60DDF86}" srcId="{87A90F39-9BEF-4AEB-94E6-02031F911749}" destId="{0442B9BF-9C73-427E-915E-35CAC6E3F58C}" srcOrd="0" destOrd="0" parTransId="{C22C78EB-4586-4EEE-8BC1-6B03558858B2}" sibTransId="{A1C3B654-40CF-4519-A27E-F8F1FB6BBEF5}"/>
    <dgm:cxn modelId="{AF2E55FC-ED25-466D-9D46-052188216FA2}" type="presOf" srcId="{CEAB0AE5-4D14-4BC3-815D-54793FFF0932}" destId="{0560EF43-A31D-4551-8823-DFD5CFBD7724}" srcOrd="1" destOrd="0" presId="urn:microsoft.com/office/officeart/2005/8/layout/hProcess4"/>
    <dgm:cxn modelId="{C1D25FFE-A7EF-40B5-849B-B91D94CFE0A3}" type="presOf" srcId="{E1E9EA39-1007-418F-83DD-B619B6E587D2}" destId="{559352E4-184A-4046-BE57-A12442CEEA5B}" srcOrd="1" destOrd="0" presId="urn:microsoft.com/office/officeart/2005/8/layout/hProcess4"/>
    <dgm:cxn modelId="{5655F0AE-A65A-449D-9311-CAEBA76BE80B}" type="presParOf" srcId="{2D5766D7-353A-450F-B759-E07A211B968D}" destId="{2352F201-4F3F-4653-8EC6-254368F2962C}" srcOrd="0" destOrd="0" presId="urn:microsoft.com/office/officeart/2005/8/layout/hProcess4"/>
    <dgm:cxn modelId="{4A0B38B8-1594-43B5-ACB6-D3E2EA135277}" type="presParOf" srcId="{2D5766D7-353A-450F-B759-E07A211B968D}" destId="{EFF7D096-E8A2-4939-9513-923E448CCB29}" srcOrd="1" destOrd="0" presId="urn:microsoft.com/office/officeart/2005/8/layout/hProcess4"/>
    <dgm:cxn modelId="{CEE63C54-69B7-45D5-8E43-90AB1EC7954C}" type="presParOf" srcId="{2D5766D7-353A-450F-B759-E07A211B968D}" destId="{C430564F-D13F-4F66-9E54-055BB9780FAC}" srcOrd="2" destOrd="0" presId="urn:microsoft.com/office/officeart/2005/8/layout/hProcess4"/>
    <dgm:cxn modelId="{2AE03628-3657-4FE8-B18B-6F36D70207B5}" type="presParOf" srcId="{C430564F-D13F-4F66-9E54-055BB9780FAC}" destId="{EBB22A3B-8C38-4E7F-BABD-7BA07692DA21}" srcOrd="0" destOrd="0" presId="urn:microsoft.com/office/officeart/2005/8/layout/hProcess4"/>
    <dgm:cxn modelId="{D8410056-CFE6-459A-A859-38B714810050}" type="presParOf" srcId="{EBB22A3B-8C38-4E7F-BABD-7BA07692DA21}" destId="{3BB5E6FC-CCE8-4367-B344-8531F18A5941}" srcOrd="0" destOrd="0" presId="urn:microsoft.com/office/officeart/2005/8/layout/hProcess4"/>
    <dgm:cxn modelId="{C4F415E0-45E4-4E66-B3C7-AD02C1D29AE0}" type="presParOf" srcId="{EBB22A3B-8C38-4E7F-BABD-7BA07692DA21}" destId="{B94039C1-B190-4099-9D1C-42AEF8A6AA9B}" srcOrd="1" destOrd="0" presId="urn:microsoft.com/office/officeart/2005/8/layout/hProcess4"/>
    <dgm:cxn modelId="{3D0BDA78-3831-4601-9E92-8C444FAFDF16}" type="presParOf" srcId="{EBB22A3B-8C38-4E7F-BABD-7BA07692DA21}" destId="{6C4496F9-879C-4960-BB3F-A5DEA2CBCD8F}" srcOrd="2" destOrd="0" presId="urn:microsoft.com/office/officeart/2005/8/layout/hProcess4"/>
    <dgm:cxn modelId="{F8076ADC-6E78-4D0E-8463-4A136267145F}" type="presParOf" srcId="{EBB22A3B-8C38-4E7F-BABD-7BA07692DA21}" destId="{98F1D69F-8D78-4944-800F-895D9F5F5263}" srcOrd="3" destOrd="0" presId="urn:microsoft.com/office/officeart/2005/8/layout/hProcess4"/>
    <dgm:cxn modelId="{6445F96C-5A55-4B8E-B92A-A46F6C80862A}" type="presParOf" srcId="{EBB22A3B-8C38-4E7F-BABD-7BA07692DA21}" destId="{C0EE8136-1B0F-4964-AE27-D923A4015367}" srcOrd="4" destOrd="0" presId="urn:microsoft.com/office/officeart/2005/8/layout/hProcess4"/>
    <dgm:cxn modelId="{17CAEDEC-2AA9-4522-98CD-C1AD34C104C4}" type="presParOf" srcId="{C430564F-D13F-4F66-9E54-055BB9780FAC}" destId="{46E03B02-72DE-4E06-A8B2-C0964E371DE7}" srcOrd="1" destOrd="0" presId="urn:microsoft.com/office/officeart/2005/8/layout/hProcess4"/>
    <dgm:cxn modelId="{07A0AD62-0607-4CA8-BB18-371B076DC362}" type="presParOf" srcId="{C430564F-D13F-4F66-9E54-055BB9780FAC}" destId="{8E597725-2D42-449F-87DB-03055CA8C4DF}" srcOrd="2" destOrd="0" presId="urn:microsoft.com/office/officeart/2005/8/layout/hProcess4"/>
    <dgm:cxn modelId="{D048AD51-C1C6-42D9-BD96-9BC3CA995E6D}" type="presParOf" srcId="{8E597725-2D42-449F-87DB-03055CA8C4DF}" destId="{1E1E32B5-81FC-4C8F-A9A5-AED0B307A256}" srcOrd="0" destOrd="0" presId="urn:microsoft.com/office/officeart/2005/8/layout/hProcess4"/>
    <dgm:cxn modelId="{D9115AFA-5CE2-4085-8F37-D11A5FC0F5C3}" type="presParOf" srcId="{8E597725-2D42-449F-87DB-03055CA8C4DF}" destId="{C1C15454-C4C0-47C0-8C46-B9327277A407}" srcOrd="1" destOrd="0" presId="urn:microsoft.com/office/officeart/2005/8/layout/hProcess4"/>
    <dgm:cxn modelId="{D7E1B21F-F5CF-47B9-87F8-CCA9432524FA}" type="presParOf" srcId="{8E597725-2D42-449F-87DB-03055CA8C4DF}" destId="{0560EF43-A31D-4551-8823-DFD5CFBD7724}" srcOrd="2" destOrd="0" presId="urn:microsoft.com/office/officeart/2005/8/layout/hProcess4"/>
    <dgm:cxn modelId="{203CD007-F8A9-4999-BF8E-AB05FA873E32}" type="presParOf" srcId="{8E597725-2D42-449F-87DB-03055CA8C4DF}" destId="{0F08AC30-67A2-427F-82D4-437E3DB4B137}" srcOrd="3" destOrd="0" presId="urn:microsoft.com/office/officeart/2005/8/layout/hProcess4"/>
    <dgm:cxn modelId="{BB466AA8-8917-46E5-B632-0717399DEB1C}" type="presParOf" srcId="{8E597725-2D42-449F-87DB-03055CA8C4DF}" destId="{615F0BC4-6C76-4EED-8585-ED336748C87A}" srcOrd="4" destOrd="0" presId="urn:microsoft.com/office/officeart/2005/8/layout/hProcess4"/>
    <dgm:cxn modelId="{6E318607-D1A2-415E-BA2B-7F88AF03A77B}" type="presParOf" srcId="{C430564F-D13F-4F66-9E54-055BB9780FAC}" destId="{BD2686D2-7112-437C-BA51-87C320D8AE64}" srcOrd="3" destOrd="0" presId="urn:microsoft.com/office/officeart/2005/8/layout/hProcess4"/>
    <dgm:cxn modelId="{FB843CF9-FA3A-44C0-9E73-CD438121D353}" type="presParOf" srcId="{C430564F-D13F-4F66-9E54-055BB9780FAC}" destId="{BA9FA900-6ED7-4550-9E92-ACBC3865C647}" srcOrd="4" destOrd="0" presId="urn:microsoft.com/office/officeart/2005/8/layout/hProcess4"/>
    <dgm:cxn modelId="{C9BA699A-BE6C-4E25-9217-B63A46F6F6D5}" type="presParOf" srcId="{BA9FA900-6ED7-4550-9E92-ACBC3865C647}" destId="{8817E34D-409E-48B5-9C69-C40BEBB4D972}" srcOrd="0" destOrd="0" presId="urn:microsoft.com/office/officeart/2005/8/layout/hProcess4"/>
    <dgm:cxn modelId="{93E784B5-5193-4C35-A2FB-3A76A0CF970C}" type="presParOf" srcId="{BA9FA900-6ED7-4550-9E92-ACBC3865C647}" destId="{D05DA36C-DA4B-418B-94F4-4690F4AA0649}" srcOrd="1" destOrd="0" presId="urn:microsoft.com/office/officeart/2005/8/layout/hProcess4"/>
    <dgm:cxn modelId="{3145429C-E5FB-4EF1-9EA8-28372EA556EC}" type="presParOf" srcId="{BA9FA900-6ED7-4550-9E92-ACBC3865C647}" destId="{DC437547-2EC4-47F3-A215-005066788A9A}" srcOrd="2" destOrd="0" presId="urn:microsoft.com/office/officeart/2005/8/layout/hProcess4"/>
    <dgm:cxn modelId="{A5BDA124-FDD7-4B02-9CAD-5E4E24173DDB}" type="presParOf" srcId="{BA9FA900-6ED7-4550-9E92-ACBC3865C647}" destId="{0BD71D62-3507-47AA-96CD-4CD625A67613}" srcOrd="3" destOrd="0" presId="urn:microsoft.com/office/officeart/2005/8/layout/hProcess4"/>
    <dgm:cxn modelId="{60CFF2DF-5926-4657-A607-ABC61DE6E927}" type="presParOf" srcId="{BA9FA900-6ED7-4550-9E92-ACBC3865C647}" destId="{FDB2A7A9-586F-4F56-B934-532E75C122C9}" srcOrd="4" destOrd="0" presId="urn:microsoft.com/office/officeart/2005/8/layout/hProcess4"/>
    <dgm:cxn modelId="{8CB7E442-1B31-4846-BED2-8BA37DF555FD}" type="presParOf" srcId="{C430564F-D13F-4F66-9E54-055BB9780FAC}" destId="{30361F19-3F06-4694-8841-45A9BA0B5A46}" srcOrd="5" destOrd="0" presId="urn:microsoft.com/office/officeart/2005/8/layout/hProcess4"/>
    <dgm:cxn modelId="{C0C2AFBC-44A7-4A6E-B3B3-8423D204D9BB}" type="presParOf" srcId="{C430564F-D13F-4F66-9E54-055BB9780FAC}" destId="{EEECD4A6-B215-49D4-BCEA-4411D221B117}" srcOrd="6" destOrd="0" presId="urn:microsoft.com/office/officeart/2005/8/layout/hProcess4"/>
    <dgm:cxn modelId="{D0521188-4C6D-4B24-A08B-21F6B2E2FE2B}" type="presParOf" srcId="{EEECD4A6-B215-49D4-BCEA-4411D221B117}" destId="{9733513E-ACDF-4E05-9103-2AA4C129D99B}" srcOrd="0" destOrd="0" presId="urn:microsoft.com/office/officeart/2005/8/layout/hProcess4"/>
    <dgm:cxn modelId="{3ABCFF55-7BFB-473A-8DA6-620C3ADCE764}" type="presParOf" srcId="{EEECD4A6-B215-49D4-BCEA-4411D221B117}" destId="{BE87F778-56CC-465A-9D54-64291F552E74}" srcOrd="1" destOrd="0" presId="urn:microsoft.com/office/officeart/2005/8/layout/hProcess4"/>
    <dgm:cxn modelId="{3C37819F-109E-4F5C-B768-E5AD0327F7F4}" type="presParOf" srcId="{EEECD4A6-B215-49D4-BCEA-4411D221B117}" destId="{559352E4-184A-4046-BE57-A12442CEEA5B}" srcOrd="2" destOrd="0" presId="urn:microsoft.com/office/officeart/2005/8/layout/hProcess4"/>
    <dgm:cxn modelId="{2D93EFAB-3651-47E4-A97D-8E875C013514}" type="presParOf" srcId="{EEECD4A6-B215-49D4-BCEA-4411D221B117}" destId="{8F005326-727C-49C9-B580-F897E2BA1143}" srcOrd="3" destOrd="0" presId="urn:microsoft.com/office/officeart/2005/8/layout/hProcess4"/>
    <dgm:cxn modelId="{25CB25F7-82E6-40F4-A51A-C0DCABD7E508}" type="presParOf" srcId="{EEECD4A6-B215-49D4-BCEA-4411D221B117}" destId="{0C614F8D-2300-416B-9273-5730D907AA6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6DEAC-5DB4-4C8E-A44E-F9E83A81E289}">
      <dsp:nvSpPr>
        <dsp:cNvPr id="0" name=""/>
        <dsp:cNvSpPr/>
      </dsp:nvSpPr>
      <dsp:spPr>
        <a:xfrm rot="5400000">
          <a:off x="168877" y="3044408"/>
          <a:ext cx="500808" cy="8333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92815-6DA0-4DB2-8AB9-87BA3522EE92}">
      <dsp:nvSpPr>
        <dsp:cNvPr id="0" name=""/>
        <dsp:cNvSpPr/>
      </dsp:nvSpPr>
      <dsp:spPr>
        <a:xfrm>
          <a:off x="85280" y="3293395"/>
          <a:ext cx="752338" cy="65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rgbClr val="C00000"/>
              </a:solidFill>
            </a:rPr>
            <a:t>I</a:t>
          </a:r>
          <a:endParaRPr lang="ru-RU" sz="2300" b="1" kern="1200" dirty="0">
            <a:solidFill>
              <a:srgbClr val="C00000"/>
            </a:solidFill>
          </a:endParaRPr>
        </a:p>
      </dsp:txBody>
      <dsp:txXfrm>
        <a:off x="85280" y="3293395"/>
        <a:ext cx="752338" cy="659468"/>
      </dsp:txXfrm>
    </dsp:sp>
    <dsp:sp modelId="{C3D021D8-8BC8-45E9-BDC8-7C5297FBA6AB}">
      <dsp:nvSpPr>
        <dsp:cNvPr id="0" name=""/>
        <dsp:cNvSpPr/>
      </dsp:nvSpPr>
      <dsp:spPr>
        <a:xfrm>
          <a:off x="695668" y="2983057"/>
          <a:ext cx="141950" cy="1419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C2AFC-C4D9-4999-9913-810A9F2AE772}">
      <dsp:nvSpPr>
        <dsp:cNvPr id="0" name=""/>
        <dsp:cNvSpPr/>
      </dsp:nvSpPr>
      <dsp:spPr>
        <a:xfrm rot="5400000">
          <a:off x="1089886" y="2816503"/>
          <a:ext cx="500808" cy="8333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D24E2C-EF02-4479-8A7D-CD1452A03485}">
      <dsp:nvSpPr>
        <dsp:cNvPr id="0" name=""/>
        <dsp:cNvSpPr/>
      </dsp:nvSpPr>
      <dsp:spPr>
        <a:xfrm>
          <a:off x="1006289" y="3065491"/>
          <a:ext cx="752338" cy="65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</a:t>
          </a:r>
          <a:endParaRPr lang="ru-RU" sz="23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6289" y="3065491"/>
        <a:ext cx="752338" cy="659468"/>
      </dsp:txXfrm>
    </dsp:sp>
    <dsp:sp modelId="{B08DDB83-9666-44F9-B0CD-81073D9B1FF5}">
      <dsp:nvSpPr>
        <dsp:cNvPr id="0" name=""/>
        <dsp:cNvSpPr/>
      </dsp:nvSpPr>
      <dsp:spPr>
        <a:xfrm>
          <a:off x="1616677" y="2755152"/>
          <a:ext cx="141950" cy="1419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49A547-9260-4551-863D-631C0110B57E}">
      <dsp:nvSpPr>
        <dsp:cNvPr id="0" name=""/>
        <dsp:cNvSpPr/>
      </dsp:nvSpPr>
      <dsp:spPr>
        <a:xfrm rot="5400000">
          <a:off x="2010896" y="2588599"/>
          <a:ext cx="500808" cy="8333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69A97-43B6-4F54-A0B5-82149F582A82}">
      <dsp:nvSpPr>
        <dsp:cNvPr id="0" name=""/>
        <dsp:cNvSpPr/>
      </dsp:nvSpPr>
      <dsp:spPr>
        <a:xfrm>
          <a:off x="1927298" y="2837586"/>
          <a:ext cx="752338" cy="65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III</a:t>
          </a:r>
          <a:endParaRPr lang="ru-RU" sz="23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27298" y="2837586"/>
        <a:ext cx="752338" cy="659468"/>
      </dsp:txXfrm>
    </dsp:sp>
    <dsp:sp modelId="{3C75BCA2-35A4-4656-874F-FCCE6CA9AAE5}">
      <dsp:nvSpPr>
        <dsp:cNvPr id="0" name=""/>
        <dsp:cNvSpPr/>
      </dsp:nvSpPr>
      <dsp:spPr>
        <a:xfrm>
          <a:off x="2537686" y="2527248"/>
          <a:ext cx="141950" cy="1419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3C9EF-E982-40C4-9354-CB4745547660}">
      <dsp:nvSpPr>
        <dsp:cNvPr id="0" name=""/>
        <dsp:cNvSpPr/>
      </dsp:nvSpPr>
      <dsp:spPr>
        <a:xfrm rot="5400000">
          <a:off x="2931905" y="2360694"/>
          <a:ext cx="500808" cy="8333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92468-1F69-4952-BC89-583F08933C25}">
      <dsp:nvSpPr>
        <dsp:cNvPr id="0" name=""/>
        <dsp:cNvSpPr/>
      </dsp:nvSpPr>
      <dsp:spPr>
        <a:xfrm>
          <a:off x="2848308" y="2609681"/>
          <a:ext cx="752338" cy="65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IV</a:t>
          </a:r>
          <a:endParaRPr lang="ru-RU" sz="23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48308" y="2609681"/>
        <a:ext cx="752338" cy="659468"/>
      </dsp:txXfrm>
    </dsp:sp>
    <dsp:sp modelId="{C1E8012C-E72A-43FF-9194-BC37FAA6F49A}">
      <dsp:nvSpPr>
        <dsp:cNvPr id="0" name=""/>
        <dsp:cNvSpPr/>
      </dsp:nvSpPr>
      <dsp:spPr>
        <a:xfrm>
          <a:off x="3458696" y="2299343"/>
          <a:ext cx="141950" cy="1419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BABAC-9CFE-4EF9-B0C6-C8DEC9268970}">
      <dsp:nvSpPr>
        <dsp:cNvPr id="0" name=""/>
        <dsp:cNvSpPr/>
      </dsp:nvSpPr>
      <dsp:spPr>
        <a:xfrm rot="5400000">
          <a:off x="3852915" y="2132789"/>
          <a:ext cx="500808" cy="8333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DAF71-5EF4-4C61-B73B-69FA3D5FE1A9}">
      <dsp:nvSpPr>
        <dsp:cNvPr id="0" name=""/>
        <dsp:cNvSpPr/>
      </dsp:nvSpPr>
      <dsp:spPr>
        <a:xfrm>
          <a:off x="3769317" y="2381777"/>
          <a:ext cx="752338" cy="65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</a:t>
          </a:r>
          <a:endParaRPr lang="ru-RU" sz="23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9317" y="2381777"/>
        <a:ext cx="752338" cy="659468"/>
      </dsp:txXfrm>
    </dsp:sp>
    <dsp:sp modelId="{4F215C83-974A-4B67-BDE2-C8FACE379B97}">
      <dsp:nvSpPr>
        <dsp:cNvPr id="0" name=""/>
        <dsp:cNvSpPr/>
      </dsp:nvSpPr>
      <dsp:spPr>
        <a:xfrm>
          <a:off x="4379705" y="2071438"/>
          <a:ext cx="141950" cy="1419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4EE050-6654-4B4D-BF30-CA62286A5CC3}">
      <dsp:nvSpPr>
        <dsp:cNvPr id="0" name=""/>
        <dsp:cNvSpPr/>
      </dsp:nvSpPr>
      <dsp:spPr>
        <a:xfrm rot="5400000">
          <a:off x="4773924" y="1904885"/>
          <a:ext cx="500808" cy="8333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370FC-2EB5-4726-98E0-3CB2ED41FA89}">
      <dsp:nvSpPr>
        <dsp:cNvPr id="0" name=""/>
        <dsp:cNvSpPr/>
      </dsp:nvSpPr>
      <dsp:spPr>
        <a:xfrm>
          <a:off x="4690327" y="2153872"/>
          <a:ext cx="752338" cy="65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</a:t>
          </a:r>
          <a:endParaRPr lang="ru-RU" sz="23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90327" y="2153872"/>
        <a:ext cx="752338" cy="659468"/>
      </dsp:txXfrm>
    </dsp:sp>
    <dsp:sp modelId="{7A376B76-207B-4AD4-B7FF-D5B28C14346A}">
      <dsp:nvSpPr>
        <dsp:cNvPr id="0" name=""/>
        <dsp:cNvSpPr/>
      </dsp:nvSpPr>
      <dsp:spPr>
        <a:xfrm>
          <a:off x="5300714" y="1843534"/>
          <a:ext cx="141950" cy="1419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7EBBB-DAED-42C0-9984-350CC7378041}">
      <dsp:nvSpPr>
        <dsp:cNvPr id="0" name=""/>
        <dsp:cNvSpPr/>
      </dsp:nvSpPr>
      <dsp:spPr>
        <a:xfrm rot="5400000">
          <a:off x="5694933" y="1676980"/>
          <a:ext cx="500808" cy="8333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3F0AB-B50A-4168-87DD-787EC96DDF33}">
      <dsp:nvSpPr>
        <dsp:cNvPr id="0" name=""/>
        <dsp:cNvSpPr/>
      </dsp:nvSpPr>
      <dsp:spPr>
        <a:xfrm>
          <a:off x="5611336" y="1925967"/>
          <a:ext cx="752338" cy="65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VII</a:t>
          </a:r>
          <a:endParaRPr lang="ru-RU" sz="23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11336" y="1925967"/>
        <a:ext cx="752338" cy="659468"/>
      </dsp:txXfrm>
    </dsp:sp>
    <dsp:sp modelId="{AD4A9994-EFE5-4A1C-9920-DE76D8FB32B7}">
      <dsp:nvSpPr>
        <dsp:cNvPr id="0" name=""/>
        <dsp:cNvSpPr/>
      </dsp:nvSpPr>
      <dsp:spPr>
        <a:xfrm>
          <a:off x="6221724" y="1615629"/>
          <a:ext cx="141950" cy="1419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BA30B-EBD4-4283-B342-1A90A4B695CD}">
      <dsp:nvSpPr>
        <dsp:cNvPr id="0" name=""/>
        <dsp:cNvSpPr/>
      </dsp:nvSpPr>
      <dsp:spPr>
        <a:xfrm rot="5400000">
          <a:off x="6615943" y="1449075"/>
          <a:ext cx="500808" cy="8333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700EA-73D9-4169-A155-34D337E22C02}">
      <dsp:nvSpPr>
        <dsp:cNvPr id="0" name=""/>
        <dsp:cNvSpPr/>
      </dsp:nvSpPr>
      <dsp:spPr>
        <a:xfrm>
          <a:off x="6532345" y="1698063"/>
          <a:ext cx="752338" cy="65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VIII</a:t>
          </a:r>
          <a:endParaRPr lang="ru-RU" sz="23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32345" y="1698063"/>
        <a:ext cx="752338" cy="659468"/>
      </dsp:txXfrm>
    </dsp:sp>
    <dsp:sp modelId="{DBE806B2-6C48-4D1F-AC4D-EE1EB2A73E8A}">
      <dsp:nvSpPr>
        <dsp:cNvPr id="0" name=""/>
        <dsp:cNvSpPr/>
      </dsp:nvSpPr>
      <dsp:spPr>
        <a:xfrm>
          <a:off x="7142733" y="1387724"/>
          <a:ext cx="141950" cy="1419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2025E4-CBC0-4D6C-9633-E171F9AF62D4}">
      <dsp:nvSpPr>
        <dsp:cNvPr id="0" name=""/>
        <dsp:cNvSpPr/>
      </dsp:nvSpPr>
      <dsp:spPr>
        <a:xfrm rot="5400000">
          <a:off x="7536952" y="1221171"/>
          <a:ext cx="500808" cy="8333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B64C2-9580-442C-BB7C-78AFB97BB379}">
      <dsp:nvSpPr>
        <dsp:cNvPr id="0" name=""/>
        <dsp:cNvSpPr/>
      </dsp:nvSpPr>
      <dsp:spPr>
        <a:xfrm>
          <a:off x="7453355" y="1470158"/>
          <a:ext cx="752338" cy="65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IX</a:t>
          </a:r>
          <a:endParaRPr lang="ru-RU" sz="23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53355" y="1470158"/>
        <a:ext cx="752338" cy="659468"/>
      </dsp:txXfrm>
    </dsp:sp>
    <dsp:sp modelId="{CFCAD803-EDFA-4320-9998-E257304CD7E6}">
      <dsp:nvSpPr>
        <dsp:cNvPr id="0" name=""/>
        <dsp:cNvSpPr/>
      </dsp:nvSpPr>
      <dsp:spPr>
        <a:xfrm>
          <a:off x="8063743" y="1159820"/>
          <a:ext cx="141950" cy="1419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B141DD-0AF4-4319-8295-DFDED91EC58C}">
      <dsp:nvSpPr>
        <dsp:cNvPr id="0" name=""/>
        <dsp:cNvSpPr/>
      </dsp:nvSpPr>
      <dsp:spPr>
        <a:xfrm rot="5400000">
          <a:off x="8457961" y="993266"/>
          <a:ext cx="500808" cy="8333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E2B26-9C71-4B22-A644-6AF523749B55}">
      <dsp:nvSpPr>
        <dsp:cNvPr id="0" name=""/>
        <dsp:cNvSpPr/>
      </dsp:nvSpPr>
      <dsp:spPr>
        <a:xfrm>
          <a:off x="8374364" y="1242253"/>
          <a:ext cx="752338" cy="659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</a:t>
          </a:r>
          <a:endParaRPr lang="ru-RU" sz="23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74364" y="1242253"/>
        <a:ext cx="752338" cy="659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039C1-B190-4099-9D1C-42AEF8A6AA9B}">
      <dsp:nvSpPr>
        <dsp:cNvPr id="0" name=""/>
        <dsp:cNvSpPr/>
      </dsp:nvSpPr>
      <dsp:spPr>
        <a:xfrm>
          <a:off x="7085" y="1651118"/>
          <a:ext cx="2035836" cy="1742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tabLst>
              <a:tab pos="179388" algn="l"/>
            </a:tabLst>
          </a:pPr>
          <a:r>
            <a:rPr lang="ru-RU" sz="1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высококвалифицированный специалист, осуществляющий научно-методическое сопровождение реализации региональной модели наставничества </a:t>
          </a:r>
          <a:endParaRPr lang="ru-RU" sz="1200" b="1" i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182" y="1691215"/>
        <a:ext cx="1955642" cy="1288823"/>
      </dsp:txXfrm>
    </dsp:sp>
    <dsp:sp modelId="{46E03B02-72DE-4E06-A8B2-C0964E371DE7}">
      <dsp:nvSpPr>
        <dsp:cNvPr id="0" name=""/>
        <dsp:cNvSpPr/>
      </dsp:nvSpPr>
      <dsp:spPr>
        <a:xfrm>
          <a:off x="1097476" y="2126710"/>
          <a:ext cx="2138811" cy="2138811"/>
        </a:xfrm>
        <a:prstGeom prst="leftCircularArrow">
          <a:avLst>
            <a:gd name="adj1" fmla="val 2964"/>
            <a:gd name="adj2" fmla="val 363142"/>
            <a:gd name="adj3" fmla="val 2138266"/>
            <a:gd name="adj4" fmla="val 9024102"/>
            <a:gd name="adj5" fmla="val 3458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1D69F-8D78-4944-800F-895D9F5F5263}">
      <dsp:nvSpPr>
        <dsp:cNvPr id="0" name=""/>
        <dsp:cNvSpPr/>
      </dsp:nvSpPr>
      <dsp:spPr>
        <a:xfrm>
          <a:off x="573149" y="3114893"/>
          <a:ext cx="1447184" cy="575497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наставник-ментор</a:t>
          </a:r>
        </a:p>
      </dsp:txBody>
      <dsp:txXfrm>
        <a:off x="590005" y="3131749"/>
        <a:ext cx="1413472" cy="541785"/>
      </dsp:txXfrm>
    </dsp:sp>
    <dsp:sp modelId="{2F26990B-9E56-409C-90E0-CD9B1151AC7D}">
      <dsp:nvSpPr>
        <dsp:cNvPr id="0" name=""/>
        <dsp:cNvSpPr/>
      </dsp:nvSpPr>
      <dsp:spPr>
        <a:xfrm>
          <a:off x="2345202" y="1884791"/>
          <a:ext cx="2089367" cy="1687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педагог, сопровождающий разработку и реализацию ИОП* по совершенствованию в конкретной деятельности</a:t>
          </a:r>
        </a:p>
      </dsp:txBody>
      <dsp:txXfrm>
        <a:off x="2384037" y="2285245"/>
        <a:ext cx="2011697" cy="1248268"/>
      </dsp:txXfrm>
    </dsp:sp>
    <dsp:sp modelId="{8F15B900-B1C2-4A4B-B70E-734799E061E0}">
      <dsp:nvSpPr>
        <dsp:cNvPr id="0" name=""/>
        <dsp:cNvSpPr/>
      </dsp:nvSpPr>
      <dsp:spPr>
        <a:xfrm>
          <a:off x="3538251" y="898957"/>
          <a:ext cx="2439673" cy="2439673"/>
        </a:xfrm>
        <a:prstGeom prst="circularArrow">
          <a:avLst>
            <a:gd name="adj1" fmla="val 2599"/>
            <a:gd name="adj2" fmla="val 315652"/>
            <a:gd name="adj3" fmla="val 18793436"/>
            <a:gd name="adj4" fmla="val 11860109"/>
            <a:gd name="adj5" fmla="val 3032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094C0-1395-4DF8-93F4-BE84C0B6E1D5}">
      <dsp:nvSpPr>
        <dsp:cNvPr id="0" name=""/>
        <dsp:cNvSpPr/>
      </dsp:nvSpPr>
      <dsp:spPr>
        <a:xfrm>
          <a:off x="2937640" y="1769407"/>
          <a:ext cx="1447184" cy="575497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наставник-</a:t>
          </a:r>
          <a:r>
            <a:rPr lang="ru-RU" sz="1600" b="1" kern="1200" dirty="0" err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тьютор</a:t>
          </a:r>
          <a:endParaRPr lang="ru-RU" sz="1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54496" y="1786263"/>
        <a:ext cx="1413472" cy="541785"/>
      </dsp:txXfrm>
    </dsp:sp>
    <dsp:sp modelId="{44BBFE31-3612-44C1-B35C-612367E307A0}">
      <dsp:nvSpPr>
        <dsp:cNvPr id="0" name=""/>
        <dsp:cNvSpPr/>
      </dsp:nvSpPr>
      <dsp:spPr>
        <a:xfrm>
          <a:off x="4791342" y="1434120"/>
          <a:ext cx="2001125" cy="1767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педагог, объединяющий наставников и стажёров,  обеспечивающий организационно-методическое сопровождение наставничества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32022" y="1474800"/>
        <a:ext cx="1919765" cy="1307567"/>
      </dsp:txXfrm>
    </dsp:sp>
    <dsp:sp modelId="{3FFA7D1C-D13A-434C-9E90-FD4EA33D5AD5}">
      <dsp:nvSpPr>
        <dsp:cNvPr id="0" name=""/>
        <dsp:cNvSpPr/>
      </dsp:nvSpPr>
      <dsp:spPr>
        <a:xfrm>
          <a:off x="5810690" y="2023682"/>
          <a:ext cx="2307365" cy="2307365"/>
        </a:xfrm>
        <a:prstGeom prst="leftCircularArrow">
          <a:avLst>
            <a:gd name="adj1" fmla="val 2748"/>
            <a:gd name="adj2" fmla="val 334912"/>
            <a:gd name="adj3" fmla="val 2192506"/>
            <a:gd name="adj4" fmla="val 9106573"/>
            <a:gd name="adj5" fmla="val 3206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97177-F159-4AA8-B822-8F5F3E6B2158}">
      <dsp:nvSpPr>
        <dsp:cNvPr id="0" name=""/>
        <dsp:cNvSpPr/>
      </dsp:nvSpPr>
      <dsp:spPr>
        <a:xfrm>
          <a:off x="5284777" y="3114984"/>
          <a:ext cx="1447184" cy="575497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наставник-куратор</a:t>
          </a:r>
        </a:p>
      </dsp:txBody>
      <dsp:txXfrm>
        <a:off x="5301633" y="3131840"/>
        <a:ext cx="1413472" cy="541785"/>
      </dsp:txXfrm>
    </dsp:sp>
    <dsp:sp modelId="{971AA34D-8F7E-4D1E-9416-5ED3A1551E9D}">
      <dsp:nvSpPr>
        <dsp:cNvPr id="0" name=""/>
        <dsp:cNvSpPr/>
      </dsp:nvSpPr>
      <dsp:spPr>
        <a:xfrm>
          <a:off x="7030406" y="1935372"/>
          <a:ext cx="2434276" cy="1677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специалист, осуществляющий помощь наставляемому в  выявлении и развитии сильных сторон (дарований и возможностей), в определении эффективных путей достижения жизненных, профессиональных целей</a:t>
          </a:r>
        </a:p>
      </dsp:txBody>
      <dsp:txXfrm>
        <a:off x="7069003" y="2333373"/>
        <a:ext cx="2357082" cy="1240620"/>
      </dsp:txXfrm>
    </dsp:sp>
    <dsp:sp modelId="{E3149257-EEA0-4482-85EB-3A3D89DC1EA4}">
      <dsp:nvSpPr>
        <dsp:cNvPr id="0" name=""/>
        <dsp:cNvSpPr/>
      </dsp:nvSpPr>
      <dsp:spPr>
        <a:xfrm>
          <a:off x="8328924" y="1010737"/>
          <a:ext cx="2626410" cy="2626410"/>
        </a:xfrm>
        <a:prstGeom prst="circularArrow">
          <a:avLst>
            <a:gd name="adj1" fmla="val 2414"/>
            <a:gd name="adj2" fmla="val 291956"/>
            <a:gd name="adj3" fmla="val 19344536"/>
            <a:gd name="adj4" fmla="val 12387513"/>
            <a:gd name="adj5" fmla="val 2816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253A5-B9D9-43C4-BA0A-12E0D11C460F}">
      <dsp:nvSpPr>
        <dsp:cNvPr id="0" name=""/>
        <dsp:cNvSpPr/>
      </dsp:nvSpPr>
      <dsp:spPr>
        <a:xfrm>
          <a:off x="7804367" y="1769444"/>
          <a:ext cx="1447184" cy="575497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наставник-</a:t>
          </a:r>
          <a:r>
            <a:rPr lang="ru-RU" sz="16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коуч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21223" y="1786300"/>
        <a:ext cx="1413472" cy="541785"/>
      </dsp:txXfrm>
    </dsp:sp>
    <dsp:sp modelId="{703C8D93-0F30-441C-AC37-170B9D670058}">
      <dsp:nvSpPr>
        <dsp:cNvPr id="0" name=""/>
        <dsp:cNvSpPr/>
      </dsp:nvSpPr>
      <dsp:spPr>
        <a:xfrm>
          <a:off x="9738227" y="1940769"/>
          <a:ext cx="2245484" cy="1339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педагог-профессионал, у которого можно получить совет, рекомендацию, помощь в овладении новыми компетенциями на рабочем месте</a:t>
          </a:r>
        </a:p>
      </dsp:txBody>
      <dsp:txXfrm>
        <a:off x="9769041" y="1971583"/>
        <a:ext cx="2183856" cy="990454"/>
      </dsp:txXfrm>
    </dsp:sp>
    <dsp:sp modelId="{DD9BC9E3-B647-4B59-939C-958BF2EAA51B}">
      <dsp:nvSpPr>
        <dsp:cNvPr id="0" name=""/>
        <dsp:cNvSpPr/>
      </dsp:nvSpPr>
      <dsp:spPr>
        <a:xfrm>
          <a:off x="10446137" y="3113466"/>
          <a:ext cx="1447184" cy="575497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классический наставник</a:t>
          </a:r>
        </a:p>
      </dsp:txBody>
      <dsp:txXfrm>
        <a:off x="10462993" y="3130322"/>
        <a:ext cx="1413472" cy="5417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039C1-B190-4099-9D1C-42AEF8A6AA9B}">
      <dsp:nvSpPr>
        <dsp:cNvPr id="0" name=""/>
        <dsp:cNvSpPr/>
      </dsp:nvSpPr>
      <dsp:spPr>
        <a:xfrm>
          <a:off x="4395" y="2218293"/>
          <a:ext cx="2771937" cy="1671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молодой учитель (воспитатель)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опытный учитель с конкретными затруднениями</a:t>
          </a:r>
        </a:p>
      </dsp:txBody>
      <dsp:txXfrm>
        <a:off x="42872" y="2256770"/>
        <a:ext cx="2694983" cy="1236746"/>
      </dsp:txXfrm>
    </dsp:sp>
    <dsp:sp modelId="{46E03B02-72DE-4E06-A8B2-C0964E371DE7}">
      <dsp:nvSpPr>
        <dsp:cNvPr id="0" name=""/>
        <dsp:cNvSpPr/>
      </dsp:nvSpPr>
      <dsp:spPr>
        <a:xfrm>
          <a:off x="1488801" y="2305438"/>
          <a:ext cx="2652078" cy="2652078"/>
        </a:xfrm>
        <a:prstGeom prst="leftCircularArrow">
          <a:avLst>
            <a:gd name="adj1" fmla="val 2660"/>
            <a:gd name="adj2" fmla="val 323601"/>
            <a:gd name="adj3" fmla="val 2099111"/>
            <a:gd name="adj4" fmla="val 9024489"/>
            <a:gd name="adj5" fmla="val 3104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1D69F-8D78-4944-800F-895D9F5F5263}">
      <dsp:nvSpPr>
        <dsp:cNvPr id="0" name=""/>
        <dsp:cNvSpPr/>
      </dsp:nvSpPr>
      <dsp:spPr>
        <a:xfrm>
          <a:off x="827264" y="3531993"/>
          <a:ext cx="1801919" cy="716563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наставник-учитель (воспитатель)</a:t>
          </a:r>
        </a:p>
      </dsp:txBody>
      <dsp:txXfrm>
        <a:off x="848251" y="3552980"/>
        <a:ext cx="1759945" cy="674589"/>
      </dsp:txXfrm>
    </dsp:sp>
    <dsp:sp modelId="{C1C15454-C4C0-47C0-8C46-B9327277A407}">
      <dsp:nvSpPr>
        <dsp:cNvPr id="0" name=""/>
        <dsp:cNvSpPr/>
      </dsp:nvSpPr>
      <dsp:spPr>
        <a:xfrm>
          <a:off x="3112288" y="2218293"/>
          <a:ext cx="2456774" cy="1671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молодой учитель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опытный учитель с конкретными затруднениями</a:t>
          </a:r>
        </a:p>
      </dsp:txBody>
      <dsp:txXfrm>
        <a:off x="3150765" y="2615052"/>
        <a:ext cx="2379820" cy="1236746"/>
      </dsp:txXfrm>
    </dsp:sp>
    <dsp:sp modelId="{BD2686D2-7112-437C-BA51-87C320D8AE64}">
      <dsp:nvSpPr>
        <dsp:cNvPr id="0" name=""/>
        <dsp:cNvSpPr/>
      </dsp:nvSpPr>
      <dsp:spPr>
        <a:xfrm>
          <a:off x="4473323" y="903915"/>
          <a:ext cx="3121743" cy="3121743"/>
        </a:xfrm>
        <a:prstGeom prst="circularArrow">
          <a:avLst>
            <a:gd name="adj1" fmla="val 2260"/>
            <a:gd name="adj2" fmla="val 272379"/>
            <a:gd name="adj3" fmla="val 19219133"/>
            <a:gd name="adj4" fmla="val 12242533"/>
            <a:gd name="adj5" fmla="val 2637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8AC30-67A2-427F-82D4-437E3DB4B137}">
      <dsp:nvSpPr>
        <dsp:cNvPr id="0" name=""/>
        <dsp:cNvSpPr/>
      </dsp:nvSpPr>
      <dsp:spPr>
        <a:xfrm>
          <a:off x="3777575" y="1860011"/>
          <a:ext cx="1801919" cy="716563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наставник-классный руководитель</a:t>
          </a:r>
        </a:p>
      </dsp:txBody>
      <dsp:txXfrm>
        <a:off x="3798562" y="1880998"/>
        <a:ext cx="1759945" cy="674589"/>
      </dsp:txXfrm>
    </dsp:sp>
    <dsp:sp modelId="{D05DA36C-DA4B-418B-94F4-4690F4AA0649}">
      <dsp:nvSpPr>
        <dsp:cNvPr id="0" name=""/>
        <dsp:cNvSpPr/>
      </dsp:nvSpPr>
      <dsp:spPr>
        <a:xfrm>
          <a:off x="5915449" y="1658869"/>
          <a:ext cx="3093201" cy="2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молодой (вновь назначенный) заместитель руководителя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опытный заместитель руководителя с конкретными затруднениями</a:t>
          </a:r>
        </a:p>
      </dsp:txBody>
      <dsp:txXfrm>
        <a:off x="5968389" y="1711809"/>
        <a:ext cx="2987321" cy="1701640"/>
      </dsp:txXfrm>
    </dsp:sp>
    <dsp:sp modelId="{30361F19-3F06-4694-8841-45A9BA0B5A46}">
      <dsp:nvSpPr>
        <dsp:cNvPr id="0" name=""/>
        <dsp:cNvSpPr/>
      </dsp:nvSpPr>
      <dsp:spPr>
        <a:xfrm>
          <a:off x="7539664" y="2073272"/>
          <a:ext cx="2964929" cy="2964929"/>
        </a:xfrm>
        <a:prstGeom prst="leftCircularArrow">
          <a:avLst>
            <a:gd name="adj1" fmla="val 2380"/>
            <a:gd name="adj2" fmla="val 287577"/>
            <a:gd name="adj3" fmla="val 2061009"/>
            <a:gd name="adj4" fmla="val 9022411"/>
            <a:gd name="adj5" fmla="val 2776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71D62-3507-47AA-96CD-4CD625A67613}">
      <dsp:nvSpPr>
        <dsp:cNvPr id="0" name=""/>
        <dsp:cNvSpPr/>
      </dsp:nvSpPr>
      <dsp:spPr>
        <a:xfrm>
          <a:off x="6898950" y="3534238"/>
          <a:ext cx="1801919" cy="716563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наставник-заместитель руководителя</a:t>
          </a:r>
        </a:p>
      </dsp:txBody>
      <dsp:txXfrm>
        <a:off x="6919937" y="3555225"/>
        <a:ext cx="1759945" cy="674589"/>
      </dsp:txXfrm>
    </dsp:sp>
    <dsp:sp modelId="{BE87F778-56CC-465A-9D54-64291F552E74}">
      <dsp:nvSpPr>
        <dsp:cNvPr id="0" name=""/>
        <dsp:cNvSpPr/>
      </dsp:nvSpPr>
      <dsp:spPr>
        <a:xfrm>
          <a:off x="9344606" y="2110278"/>
          <a:ext cx="2679600" cy="1886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молодой (вновь назначенный) руководитель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i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опытный руководитель с конкретными затруднениями</a:t>
          </a:r>
        </a:p>
      </dsp:txBody>
      <dsp:txXfrm>
        <a:off x="9388019" y="2557936"/>
        <a:ext cx="2592774" cy="1395408"/>
      </dsp:txXfrm>
    </dsp:sp>
    <dsp:sp modelId="{8F005326-727C-49C9-B580-F897E2BA1143}">
      <dsp:nvSpPr>
        <dsp:cNvPr id="0" name=""/>
        <dsp:cNvSpPr/>
      </dsp:nvSpPr>
      <dsp:spPr>
        <a:xfrm>
          <a:off x="10121306" y="1859245"/>
          <a:ext cx="1801919" cy="716563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наставник-руководитель</a:t>
          </a:r>
        </a:p>
      </dsp:txBody>
      <dsp:txXfrm>
        <a:off x="10142293" y="1880232"/>
        <a:ext cx="1759945" cy="674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C3064-DA99-824D-82CE-979ADC50B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A6A449-721C-2544-8825-0BDA441C8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E0C0C-3DAB-6943-9801-E8B48C98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F1CA7-CAD0-E64D-B5E5-602DE2CF1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55841-6BE6-534F-8DDE-7B23EF70F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70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E1424-A7AF-A946-88CF-52730F53F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F3572-071A-D549-947F-7222A99B3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08DDE-A4B0-9E40-A500-24F309947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2779A-1F42-2F45-869B-A9C6F5EFD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8BF87-4783-3440-8354-27D59EB9A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6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2077DE-8002-3E49-84C2-C796A4628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5EDAED-C082-BF4F-9B50-182C1B0F8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643EF-AECD-3A47-B976-C4870627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B4199-4AE3-F84E-ACA6-38E10BAD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E1DDA-72A8-174C-A610-E108B5CEF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71DD-8DD8-544A-A6BC-A232A384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419A5-AD3E-CD46-A456-34C973E1A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74D4D-8040-EA42-9F4E-0AB63CF33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85D98-3A52-DF46-A92B-295C441D4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11B52-36C7-4249-8E2B-EAAF09DBD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59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B1C05-6101-C642-B8DA-187233614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4396-E31D-D041-9BC0-64CF252E7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C6E4F-B9F3-4A40-BC3D-25AFF573E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0EC18-43F8-7E48-8C7C-4DA96089F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1421A-3CDF-2341-AFA4-A8E71AF6B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7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7F223-ACAE-5A4F-B72A-1CB816417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7168A-BAEE-E94A-8A64-53A2DC66D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196B3-7578-9340-B595-386A49907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8C559-9A74-7D4D-AEBE-5AFB317AD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A7D8A-2C61-664D-9B73-63C9C237F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B93E7-E9EB-6A48-B674-F2605772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58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62922-4C6D-F24F-9986-3AD2BC9DC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4650B-1E2C-2447-8EBD-E533F64B0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D21A9-6EA6-E241-BADE-052B341B6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CB5884-9FF1-114C-A673-690F7A452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63747C-691A-F340-AC3D-D86E7E3EE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8464D4-B04C-0142-B7EC-1980313B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FEF816-348A-F748-8FA9-51A9BA01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8512A6-F1F9-4E43-912E-691917318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18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BAC69-FDC2-B443-AFB4-2E54B7A9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E72A2-D23F-524F-B68A-620C05B59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89283-9E32-CD4C-92E9-F7D129E47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93726-4009-914D-A0CD-B67CCAC8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19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E8D0BE-C3E1-9B47-8243-9947E68C1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18257F-9998-4D42-BE2A-CD011882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11145-DBA3-1845-920A-7D3A0DF0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18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50831-E579-4D41-9261-4288B4FB7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24DC2-04F9-AC43-B1C5-33720CEBC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65C84A-714C-6844-8450-C7B569AC3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B202A-AA02-B34C-A606-F4A5D7FF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202E4-B390-F648-8407-5993C5DFD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279B1-FDA9-A947-9BA8-84800BF71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52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1E929-1A57-6C47-96B8-233D26A78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4CD1E0-D3AF-7143-AB02-7010BF75B7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08D3CA-0C54-0B4A-9500-97F16CFF9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6C823-2E03-DE46-8EA7-961218320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F0912-D3C8-9349-A455-AD6D3736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C2616A-395E-094D-AC6D-D62489A59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51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0683B-B59B-E441-9224-AF9FFBB3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9DB9B-04F5-2343-B692-F08C7F126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A6F77-5A99-7841-B286-A8C1F92C2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2A01E-0431-C24A-ADF1-BE2A2203620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F119F-BB7D-D04D-8B1F-8A3920A98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31AB0-A1DD-3F42-8C6F-285520900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9242C-E5C2-4548-A0DA-31762006C6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3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C33BF3-26E4-EF43-8850-0EE1B6D643F6}"/>
              </a:ext>
            </a:extLst>
          </p:cNvPr>
          <p:cNvSpPr/>
          <p:nvPr/>
        </p:nvSpPr>
        <p:spPr>
          <a:xfrm>
            <a:off x="820133" y="2009090"/>
            <a:ext cx="7428321" cy="16091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4DE1DC-5A68-9E46-A803-EC504762AA5F}"/>
              </a:ext>
            </a:extLst>
          </p:cNvPr>
          <p:cNvSpPr/>
          <p:nvPr/>
        </p:nvSpPr>
        <p:spPr>
          <a:xfrm>
            <a:off x="10703775" y="6232357"/>
            <a:ext cx="815123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E5E32D-7C17-5740-B8C9-38A7DA7F896E}"/>
              </a:ext>
            </a:extLst>
          </p:cNvPr>
          <p:cNvSpPr/>
          <p:nvPr/>
        </p:nvSpPr>
        <p:spPr>
          <a:xfrm>
            <a:off x="2277727" y="402077"/>
            <a:ext cx="9914273" cy="459116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непрерывного повышения профессионального мастерства педагогических работников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878179-0DE3-9642-BFCB-BE5307539511}"/>
              </a:ext>
            </a:extLst>
          </p:cNvPr>
          <p:cNvSpPr txBox="1"/>
          <p:nvPr/>
        </p:nvSpPr>
        <p:spPr>
          <a:xfrm>
            <a:off x="725865" y="2009090"/>
            <a:ext cx="75225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многофункционального наставничества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1F24EB-E893-5E47-83C3-79DF9ED33FA5}"/>
              </a:ext>
            </a:extLst>
          </p:cNvPr>
          <p:cNvSpPr txBox="1"/>
          <p:nvPr/>
        </p:nvSpPr>
        <p:spPr>
          <a:xfrm>
            <a:off x="4034672" y="5002412"/>
            <a:ext cx="815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Сорокина Ирина Владимировна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заведующий кафедрой педагогики и психологии, к.п.н., доцент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FD27F98D-82A0-D74A-8442-DAA6B77E8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730" y="4588515"/>
            <a:ext cx="2471757" cy="87238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65" y="331820"/>
            <a:ext cx="1827043" cy="10440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320" y="1760096"/>
            <a:ext cx="3372958" cy="256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908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14797232"/>
              </p:ext>
            </p:extLst>
          </p:nvPr>
        </p:nvGraphicFramePr>
        <p:xfrm>
          <a:off x="81699" y="1195214"/>
          <a:ext cx="12028602" cy="5459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4">
            <a:extLst>
              <a:ext uri="{FF2B5EF4-FFF2-40B4-BE49-F238E27FC236}">
                <a16:creationId xmlns:a16="http://schemas.microsoft.com/office/drawing/2014/main" id="{D2A6D554-A888-2441-A376-2DF53F41115A}"/>
              </a:ext>
            </a:extLst>
          </p:cNvPr>
          <p:cNvSpPr/>
          <p:nvPr/>
        </p:nvSpPr>
        <p:spPr>
          <a:xfrm>
            <a:off x="1122584" y="596318"/>
            <a:ext cx="1830341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48851" y="596318"/>
            <a:ext cx="970047" cy="517359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DA20878C-864F-F441-8B83-F882C47D0D27}"/>
              </a:ext>
            </a:extLst>
          </p:cNvPr>
          <p:cNvSpPr/>
          <p:nvPr/>
        </p:nvSpPr>
        <p:spPr>
          <a:xfrm>
            <a:off x="10703775" y="6232357"/>
            <a:ext cx="815123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7963" y="6306532"/>
            <a:ext cx="6730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*ИОП- индивидуальная образовательная программа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989814"/>
            <a:ext cx="12192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программы, имеющий успешный опыт в достижении жизненных, личностных и профессиональных результатов, готовый и компетентный поделиться опытом и навыками, необходимыми для стимуляции и поддержки процессов самосовершенствования и самореализации наставляемого.</a:t>
            </a:r>
          </a:p>
          <a:p>
            <a:pPr algn="just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318235" y="339365"/>
            <a:ext cx="3940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</a:p>
        </p:txBody>
      </p:sp>
    </p:spTree>
    <p:extLst>
      <p:ext uri="{BB962C8B-B14F-4D97-AF65-F5344CB8AC3E}">
        <p14:creationId xmlns:p14="http://schemas.microsoft.com/office/powerpoint/2010/main" val="2389382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86099502"/>
              </p:ext>
            </p:extLst>
          </p:nvPr>
        </p:nvGraphicFramePr>
        <p:xfrm>
          <a:off x="65988" y="678730"/>
          <a:ext cx="12028602" cy="6108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48851" y="596318"/>
            <a:ext cx="970047" cy="517359"/>
          </a:xfrm>
          <a:prstGeom prst="rect">
            <a:avLst/>
          </a:prstGeom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D2A6D554-A888-2441-A376-2DF53F41115A}"/>
              </a:ext>
            </a:extLst>
          </p:cNvPr>
          <p:cNvSpPr/>
          <p:nvPr/>
        </p:nvSpPr>
        <p:spPr>
          <a:xfrm>
            <a:off x="1122584" y="596318"/>
            <a:ext cx="1830341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A20878C-864F-F441-8B83-F882C47D0D27}"/>
              </a:ext>
            </a:extLst>
          </p:cNvPr>
          <p:cNvSpPr/>
          <p:nvPr/>
        </p:nvSpPr>
        <p:spPr>
          <a:xfrm>
            <a:off x="10703775" y="6232357"/>
            <a:ext cx="815123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79769" y="314297"/>
            <a:ext cx="3940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6816" y="1083738"/>
            <a:ext cx="11415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опытный специалист, у которого наставляемый может получить совет, рекомендацию, конкретную помощь в освоении новых трудовых функций, профессиональных компетенций</a:t>
            </a:r>
          </a:p>
        </p:txBody>
      </p:sp>
    </p:spTree>
    <p:extLst>
      <p:ext uri="{BB962C8B-B14F-4D97-AF65-F5344CB8AC3E}">
        <p14:creationId xmlns:p14="http://schemas.microsoft.com/office/powerpoint/2010/main" val="1156610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20878C-864F-F441-8B83-F882C47D0D27}"/>
              </a:ext>
            </a:extLst>
          </p:cNvPr>
          <p:cNvSpPr/>
          <p:nvPr/>
        </p:nvSpPr>
        <p:spPr>
          <a:xfrm>
            <a:off x="10703775" y="6232357"/>
            <a:ext cx="815123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A6D554-A888-2441-A376-2DF53F41115A}"/>
              </a:ext>
            </a:extLst>
          </p:cNvPr>
          <p:cNvSpPr/>
          <p:nvPr/>
        </p:nvSpPr>
        <p:spPr>
          <a:xfrm>
            <a:off x="1122584" y="596318"/>
            <a:ext cx="1830341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8851" y="337638"/>
            <a:ext cx="970047" cy="51735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A0DD678-063D-9348-BA81-0EE91E941064}"/>
              </a:ext>
            </a:extLst>
          </p:cNvPr>
          <p:cNvSpPr txBox="1"/>
          <p:nvPr/>
        </p:nvSpPr>
        <p:spPr>
          <a:xfrm>
            <a:off x="3150552" y="186294"/>
            <a:ext cx="68044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наставничества</a:t>
            </a:r>
            <a:r>
              <a:rPr lang="ru-RU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EB2BF1-49DD-AE46-B1BC-D12292363887}"/>
              </a:ext>
            </a:extLst>
          </p:cNvPr>
          <p:cNvSpPr txBox="1"/>
          <p:nvPr/>
        </p:nvSpPr>
        <p:spPr>
          <a:xfrm>
            <a:off x="65988" y="801718"/>
            <a:ext cx="119437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мероприятий и формирующих их действий, направленный на организацию взаимоотношений наставников и наставляемых в конкретных формах для получения ожидаемого (запланированного) результата.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937330-9B55-9F45-8907-1CE2EB40E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83" y="2099997"/>
            <a:ext cx="3313342" cy="3327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1551" y="2099997"/>
            <a:ext cx="80881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внедрения модели многофункционального наставничества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выступает создание системы методического сопровождения профессионального развития и роста педагогических работников и управленческих кадров, создания наиболее благоприятных условий для их успешной личной и профессиональной самореализации (как наставников, так и наставляемых (стажёров))*.</a:t>
            </a:r>
          </a:p>
          <a:p>
            <a:pPr marL="0" lvl="1" algn="just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*В соответствии с Единой Федеральной системой научно-методического сопровождения педагогических работников и управленческих кадров (Распоряжение Правительства РФ от 31.12.2019 N 3273-р (ред. от 07.10.2020) &lt;Об утверждении основных принципов национальной системы профессионального роста педагогических работников РФ, включая национальную систему учительского роста&gt;)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66" y="2658216"/>
            <a:ext cx="2906833" cy="221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91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20878C-864F-F441-8B83-F882C47D0D27}"/>
              </a:ext>
            </a:extLst>
          </p:cNvPr>
          <p:cNvSpPr/>
          <p:nvPr/>
        </p:nvSpPr>
        <p:spPr>
          <a:xfrm>
            <a:off x="10703775" y="6232357"/>
            <a:ext cx="815123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A6D554-A888-2441-A376-2DF53F41115A}"/>
              </a:ext>
            </a:extLst>
          </p:cNvPr>
          <p:cNvSpPr/>
          <p:nvPr/>
        </p:nvSpPr>
        <p:spPr>
          <a:xfrm>
            <a:off x="1122584" y="596318"/>
            <a:ext cx="1830341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8851" y="596318"/>
            <a:ext cx="970047" cy="51735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8EB2BF1-49DD-AE46-B1BC-D12292363887}"/>
              </a:ext>
            </a:extLst>
          </p:cNvPr>
          <p:cNvSpPr txBox="1"/>
          <p:nvPr/>
        </p:nvSpPr>
        <p:spPr>
          <a:xfrm>
            <a:off x="65988" y="1360510"/>
            <a:ext cx="121260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1.Адаптация наставляемых (стажеров) к выполнению новых или более сложных трудовых функций, к условиям осуществления трудовой деятельности, приобщение к корпоративной культуре.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Создание условий для передачи педагогами-профессионалами наставляемым (стажёрам) ценностно-смысловых ориентиров, традиций, лучших педагогических практик, обеспечивающих преемственность и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культуросообразность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 региональной системы общего образования.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Создание условий для координации усилий разных специалистов-наставников по непрерывному развитию и саморазвитию наставляемых (стажёров), раскрытию их потенциальных возможностей и дарований.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4.Внедрение новых форм методической работы (горизонтального обучения) и технологий формального, неформального и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информального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обучения.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Создание открытой образовательной среды, создающей условия для проявления каждым образовательной активности, образовательной инициативы, образовательной самореализации.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6.Формирование открытого и эффективного профессионального сообщества, способного на комплексную поддержку индивидуальной образовательной траектории наставляемых (стажёров).</a:t>
            </a: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2372" y="395926"/>
            <a:ext cx="78713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  многофункционального наставничества</a:t>
            </a:r>
            <a:endParaRPr lang="ru-RU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360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дпись 23"/>
          <p:cNvSpPr txBox="1"/>
          <p:nvPr/>
        </p:nvSpPr>
        <p:spPr>
          <a:xfrm>
            <a:off x="3074757" y="334993"/>
            <a:ext cx="7530398" cy="4667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- ШКОЛА НАСТАВНИЧЕСТВА</a:t>
            </a:r>
            <a:endParaRPr lang="ru-RU" sz="3200" dirty="0">
              <a:solidFill>
                <a:schemeClr val="accent6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2A6D554-A888-2441-A376-2DF53F41115A}"/>
              </a:ext>
            </a:extLst>
          </p:cNvPr>
          <p:cNvSpPr/>
          <p:nvPr/>
        </p:nvSpPr>
        <p:spPr>
          <a:xfrm>
            <a:off x="1122584" y="596318"/>
            <a:ext cx="1830341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3775" y="337638"/>
            <a:ext cx="970047" cy="517359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DA20878C-864F-F441-8B83-F882C47D0D27}"/>
              </a:ext>
            </a:extLst>
          </p:cNvPr>
          <p:cNvSpPr/>
          <p:nvPr/>
        </p:nvSpPr>
        <p:spPr>
          <a:xfrm>
            <a:off x="10703775" y="6232357"/>
            <a:ext cx="815123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адпись 31"/>
          <p:cNvSpPr txBox="1"/>
          <p:nvPr/>
        </p:nvSpPr>
        <p:spPr>
          <a:xfrm>
            <a:off x="0" y="1131364"/>
            <a:ext cx="12191999" cy="4286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Менторы, тьюторы, коучи,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игротехники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руководители проектов, методисты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40934" y="1821655"/>
            <a:ext cx="2022752" cy="2031127"/>
            <a:chOff x="315095" y="1821655"/>
            <a:chExt cx="2022752" cy="2031127"/>
          </a:xfrm>
        </p:grpSpPr>
        <p:pic>
          <p:nvPicPr>
            <p:cNvPr id="8" name="Picture 1">
              <a:extLst>
                <a:ext uri="{FF2B5EF4-FFF2-40B4-BE49-F238E27FC236}">
                  <a16:creationId xmlns:a16="http://schemas.microsoft.com/office/drawing/2014/main" id="{73937330-9B55-9F45-8907-1CE2EB40E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5095" y="1821655"/>
              <a:ext cx="2022752" cy="2031127"/>
            </a:xfrm>
            <a:prstGeom prst="rect">
              <a:avLst/>
            </a:prstGeom>
          </p:spPr>
        </p:pic>
        <p:sp>
          <p:nvSpPr>
            <p:cNvPr id="7" name="Надпись 25"/>
            <p:cNvSpPr txBox="1"/>
            <p:nvPr/>
          </p:nvSpPr>
          <p:spPr>
            <a:xfrm>
              <a:off x="414779" y="2055828"/>
              <a:ext cx="1838227" cy="153578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КПК, обучающие семинары</a:t>
              </a:r>
              <a:endParaRPr lang="ru-RU" sz="2400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627202" y="1822731"/>
            <a:ext cx="2193305" cy="2031127"/>
            <a:chOff x="315095" y="1821655"/>
            <a:chExt cx="2022752" cy="2031127"/>
          </a:xfrm>
        </p:grpSpPr>
        <p:pic>
          <p:nvPicPr>
            <p:cNvPr id="11" name="Picture 1">
              <a:extLst>
                <a:ext uri="{FF2B5EF4-FFF2-40B4-BE49-F238E27FC236}">
                  <a16:creationId xmlns:a16="http://schemas.microsoft.com/office/drawing/2014/main" id="{73937330-9B55-9F45-8907-1CE2EB40E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5095" y="1821655"/>
              <a:ext cx="2022752" cy="2031127"/>
            </a:xfrm>
            <a:prstGeom prst="rect">
              <a:avLst/>
            </a:prstGeom>
          </p:spPr>
        </p:pic>
        <p:sp>
          <p:nvSpPr>
            <p:cNvPr id="12" name="Надпись 25"/>
            <p:cNvSpPr txBox="1"/>
            <p:nvPr/>
          </p:nvSpPr>
          <p:spPr>
            <a:xfrm>
              <a:off x="414779" y="2055828"/>
              <a:ext cx="1838227" cy="153578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</a:t>
              </a:r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руглые столы, </a:t>
              </a:r>
              <a:r>
                <a:rPr lang="ru-RU" sz="2400" b="1" dirty="0" err="1"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нетворкинги</a:t>
              </a:r>
              <a:endParaRPr lang="ru-RU" sz="2400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994307" y="1810730"/>
            <a:ext cx="2022752" cy="2031127"/>
            <a:chOff x="315095" y="1821655"/>
            <a:chExt cx="2022752" cy="2031127"/>
          </a:xfrm>
        </p:grpSpPr>
        <p:pic>
          <p:nvPicPr>
            <p:cNvPr id="14" name="Picture 1">
              <a:extLst>
                <a:ext uri="{FF2B5EF4-FFF2-40B4-BE49-F238E27FC236}">
                  <a16:creationId xmlns:a16="http://schemas.microsoft.com/office/drawing/2014/main" id="{73937330-9B55-9F45-8907-1CE2EB40E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5095" y="1821655"/>
              <a:ext cx="2022752" cy="2031127"/>
            </a:xfrm>
            <a:prstGeom prst="rect">
              <a:avLst/>
            </a:prstGeom>
          </p:spPr>
        </p:pic>
        <p:sp>
          <p:nvSpPr>
            <p:cNvPr id="15" name="Надпись 25"/>
            <p:cNvSpPr txBox="1"/>
            <p:nvPr/>
          </p:nvSpPr>
          <p:spPr>
            <a:xfrm>
              <a:off x="414779" y="2055828"/>
              <a:ext cx="1838227" cy="153578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</a:t>
              </a:r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ворческие </a:t>
              </a:r>
              <a:r>
                <a:rPr lang="ru-RU" sz="2400" b="1" dirty="0" err="1"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мастерские,воркшопы</a:t>
              </a:r>
              <a:endParaRPr lang="ru-RU" sz="2400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124452" y="1781158"/>
            <a:ext cx="2358914" cy="2031127"/>
            <a:chOff x="315095" y="1821655"/>
            <a:chExt cx="2022752" cy="2031127"/>
          </a:xfrm>
        </p:grpSpPr>
        <p:pic>
          <p:nvPicPr>
            <p:cNvPr id="17" name="Picture 1">
              <a:extLst>
                <a:ext uri="{FF2B5EF4-FFF2-40B4-BE49-F238E27FC236}">
                  <a16:creationId xmlns:a16="http://schemas.microsoft.com/office/drawing/2014/main" id="{73937330-9B55-9F45-8907-1CE2EB40E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5095" y="1821655"/>
              <a:ext cx="2022752" cy="2031127"/>
            </a:xfrm>
            <a:prstGeom prst="rect">
              <a:avLst/>
            </a:prstGeom>
          </p:spPr>
        </p:pic>
        <p:sp>
          <p:nvSpPr>
            <p:cNvPr id="18" name="Надпись 25"/>
            <p:cNvSpPr txBox="1"/>
            <p:nvPr/>
          </p:nvSpPr>
          <p:spPr>
            <a:xfrm>
              <a:off x="414779" y="2055828"/>
              <a:ext cx="1838227" cy="153578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</a:t>
              </a:r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астер-классы, </a:t>
              </a:r>
              <a:r>
                <a:rPr lang="ru-RU" sz="2400" b="1" dirty="0" err="1"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мастермайнд</a:t>
              </a:r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группы</a:t>
              </a:r>
              <a:endParaRPr lang="ru-RU" sz="2400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9690755" y="1781158"/>
            <a:ext cx="2179162" cy="2031127"/>
            <a:chOff x="315095" y="1821655"/>
            <a:chExt cx="2022752" cy="2031127"/>
          </a:xfrm>
        </p:grpSpPr>
        <p:pic>
          <p:nvPicPr>
            <p:cNvPr id="20" name="Picture 1">
              <a:extLst>
                <a:ext uri="{FF2B5EF4-FFF2-40B4-BE49-F238E27FC236}">
                  <a16:creationId xmlns:a16="http://schemas.microsoft.com/office/drawing/2014/main" id="{73937330-9B55-9F45-8907-1CE2EB40E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5095" y="1821655"/>
              <a:ext cx="2022752" cy="2031127"/>
            </a:xfrm>
            <a:prstGeom prst="rect">
              <a:avLst/>
            </a:prstGeom>
          </p:spPr>
        </p:pic>
        <p:sp>
          <p:nvSpPr>
            <p:cNvPr id="21" name="Надпись 25"/>
            <p:cNvSpPr txBox="1"/>
            <p:nvPr/>
          </p:nvSpPr>
          <p:spPr>
            <a:xfrm>
              <a:off x="414779" y="2055828"/>
              <a:ext cx="1838227" cy="153578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фестивали, выставки,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презентации</a:t>
              </a:r>
              <a:endParaRPr lang="ru-RU" sz="2400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14400" y="4402318"/>
            <a:ext cx="3695307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72812" y="4399771"/>
            <a:ext cx="483438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НАСТАВЛЯЕМЫЕ</a:t>
            </a:r>
          </a:p>
        </p:txBody>
      </p:sp>
    </p:spTree>
    <p:extLst>
      <p:ext uri="{BB962C8B-B14F-4D97-AF65-F5344CB8AC3E}">
        <p14:creationId xmlns:p14="http://schemas.microsoft.com/office/powerpoint/2010/main" val="2544438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27F98D-82A0-D74A-8442-DAA6B77E8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730" y="4588515"/>
            <a:ext cx="2471757" cy="87238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AC33BF3-26E4-EF43-8850-0EE1B6D643F6}"/>
              </a:ext>
            </a:extLst>
          </p:cNvPr>
          <p:cNvSpPr/>
          <p:nvPr/>
        </p:nvSpPr>
        <p:spPr>
          <a:xfrm>
            <a:off x="7060676" y="2217922"/>
            <a:ext cx="4034672" cy="7792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F72611-1C70-3646-812D-1BC76E7C48BB}"/>
              </a:ext>
            </a:extLst>
          </p:cNvPr>
          <p:cNvSpPr/>
          <p:nvPr/>
        </p:nvSpPr>
        <p:spPr>
          <a:xfrm>
            <a:off x="1997242" y="6026957"/>
            <a:ext cx="926432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8CECB4-9107-0342-921E-45F9D3CC5D95}"/>
              </a:ext>
            </a:extLst>
          </p:cNvPr>
          <p:cNvSpPr/>
          <p:nvPr/>
        </p:nvSpPr>
        <p:spPr>
          <a:xfrm>
            <a:off x="314661" y="740102"/>
            <a:ext cx="2399311" cy="7792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A75C-8B62-BD40-9DD8-14AD2FA9FEC2}"/>
              </a:ext>
            </a:extLst>
          </p:cNvPr>
          <p:cNvSpPr/>
          <p:nvPr/>
        </p:nvSpPr>
        <p:spPr>
          <a:xfrm>
            <a:off x="4829934" y="5460900"/>
            <a:ext cx="2110128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4DE1DC-5A68-9E46-A803-EC504762AA5F}"/>
              </a:ext>
            </a:extLst>
          </p:cNvPr>
          <p:cNvSpPr/>
          <p:nvPr/>
        </p:nvSpPr>
        <p:spPr>
          <a:xfrm>
            <a:off x="9250016" y="6232357"/>
            <a:ext cx="2941983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06F58C-1F42-564F-B414-3D246ECFCB7E}"/>
              </a:ext>
            </a:extLst>
          </p:cNvPr>
          <p:cNvSpPr/>
          <p:nvPr/>
        </p:nvSpPr>
        <p:spPr>
          <a:xfrm>
            <a:off x="2623401" y="4234838"/>
            <a:ext cx="1674479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C855AE-58BE-9F42-AD90-B3E229F4D452}"/>
              </a:ext>
            </a:extLst>
          </p:cNvPr>
          <p:cNvSpPr/>
          <p:nvPr/>
        </p:nvSpPr>
        <p:spPr>
          <a:xfrm>
            <a:off x="0" y="3223600"/>
            <a:ext cx="1674479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1623FF-99D8-EE42-94F9-F390C63BDDB5}"/>
              </a:ext>
            </a:extLst>
          </p:cNvPr>
          <p:cNvSpPr/>
          <p:nvPr/>
        </p:nvSpPr>
        <p:spPr>
          <a:xfrm>
            <a:off x="5419383" y="2905584"/>
            <a:ext cx="931230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16B3D71-CDA4-7446-8A2F-325BE0C3AF7F}"/>
              </a:ext>
            </a:extLst>
          </p:cNvPr>
          <p:cNvSpPr/>
          <p:nvPr/>
        </p:nvSpPr>
        <p:spPr>
          <a:xfrm>
            <a:off x="1674479" y="2012522"/>
            <a:ext cx="2078986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E5E32D-7C17-5740-B8C9-38A7DA7F896E}"/>
              </a:ext>
            </a:extLst>
          </p:cNvPr>
          <p:cNvSpPr/>
          <p:nvPr/>
        </p:nvSpPr>
        <p:spPr>
          <a:xfrm>
            <a:off x="2923674" y="734864"/>
            <a:ext cx="2734918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C83B08-93E1-264D-A907-54F026E3EB28}"/>
              </a:ext>
            </a:extLst>
          </p:cNvPr>
          <p:cNvSpPr/>
          <p:nvPr/>
        </p:nvSpPr>
        <p:spPr>
          <a:xfrm>
            <a:off x="10837115" y="420243"/>
            <a:ext cx="815122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D878179-0DE3-9642-BFCB-BE5307539511}"/>
              </a:ext>
            </a:extLst>
          </p:cNvPr>
          <p:cNvSpPr txBox="1"/>
          <p:nvPr/>
        </p:nvSpPr>
        <p:spPr>
          <a:xfrm>
            <a:off x="7990010" y="2186023"/>
            <a:ext cx="3105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ЦНППМ ПР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1F24EB-E893-5E47-83C3-79DF9ED33FA5}"/>
              </a:ext>
            </a:extLst>
          </p:cNvPr>
          <p:cNvSpPr txBox="1"/>
          <p:nvPr/>
        </p:nvSpPr>
        <p:spPr>
          <a:xfrm>
            <a:off x="314661" y="744315"/>
            <a:ext cx="2399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</a:t>
            </a:r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E88CECB4-9107-0342-921E-45F9D3CC5D95}"/>
              </a:ext>
            </a:extLst>
          </p:cNvPr>
          <p:cNvSpPr/>
          <p:nvPr/>
        </p:nvSpPr>
        <p:spPr>
          <a:xfrm>
            <a:off x="9375391" y="3326300"/>
            <a:ext cx="2399311" cy="7792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 САМОРЗВИТИЯ</a:t>
            </a: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E88CECB4-9107-0342-921E-45F9D3CC5D95}"/>
              </a:ext>
            </a:extLst>
          </p:cNvPr>
          <p:cNvSpPr/>
          <p:nvPr/>
        </p:nvSpPr>
        <p:spPr>
          <a:xfrm>
            <a:off x="4955691" y="4183242"/>
            <a:ext cx="3820663" cy="7792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 САМОСОВЕРШЕНСТВОВАНИЯ</a:t>
            </a: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E88CECB4-9107-0342-921E-45F9D3CC5D95}"/>
              </a:ext>
            </a:extLst>
          </p:cNvPr>
          <p:cNvSpPr/>
          <p:nvPr/>
        </p:nvSpPr>
        <p:spPr>
          <a:xfrm>
            <a:off x="2178831" y="2782893"/>
            <a:ext cx="2399311" cy="7792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 ВОЗМОЖНОСТЕЙ</a:t>
            </a:r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E88CECB4-9107-0342-921E-45F9D3CC5D95}"/>
              </a:ext>
            </a:extLst>
          </p:cNvPr>
          <p:cNvSpPr/>
          <p:nvPr/>
        </p:nvSpPr>
        <p:spPr>
          <a:xfrm>
            <a:off x="7587630" y="500465"/>
            <a:ext cx="2399311" cy="7792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 АКТИВНОСТИ</a:t>
            </a: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E88CECB4-9107-0342-921E-45F9D3CC5D95}"/>
              </a:ext>
            </a:extLst>
          </p:cNvPr>
          <p:cNvSpPr/>
          <p:nvPr/>
        </p:nvSpPr>
        <p:spPr>
          <a:xfrm>
            <a:off x="4255173" y="1252586"/>
            <a:ext cx="2569833" cy="7792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 САМОРЕАЛИЗАЦИИ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565" y="2274680"/>
            <a:ext cx="818735" cy="622641"/>
          </a:xfrm>
          <a:prstGeom prst="rect">
            <a:avLst/>
          </a:prstGeom>
        </p:spPr>
      </p:pic>
      <p:pic>
        <p:nvPicPr>
          <p:cNvPr id="27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9652" y="839578"/>
            <a:ext cx="970047" cy="51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938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8049" y="1084082"/>
            <a:ext cx="70041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РЕСУРСНЫХ ЦЕНТРОВ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РЕАЛИЗАЦИИ МОДЕЛИ МНОГОФУНКЦИОНАЛЬНОГО НАСТАВНИЧЕСТВА?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2A6D554-A888-2441-A376-2DF53F41115A}"/>
              </a:ext>
            </a:extLst>
          </p:cNvPr>
          <p:cNvSpPr/>
          <p:nvPr/>
        </p:nvSpPr>
        <p:spPr>
          <a:xfrm>
            <a:off x="1122584" y="596318"/>
            <a:ext cx="1830341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3775" y="337638"/>
            <a:ext cx="970047" cy="517359"/>
          </a:xfrm>
          <a:prstGeom prst="rect">
            <a:avLst/>
          </a:prstGeom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73937330-9B55-9F45-8907-1CE2EB40E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85" y="1666364"/>
            <a:ext cx="3313342" cy="3327061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DA20878C-864F-F441-8B83-F882C47D0D27}"/>
              </a:ext>
            </a:extLst>
          </p:cNvPr>
          <p:cNvSpPr/>
          <p:nvPr/>
        </p:nvSpPr>
        <p:spPr>
          <a:xfrm>
            <a:off x="10703775" y="6232357"/>
            <a:ext cx="815123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584" y="1940183"/>
            <a:ext cx="2085275" cy="277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07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20878C-864F-F441-8B83-F882C47D0D27}"/>
              </a:ext>
            </a:extLst>
          </p:cNvPr>
          <p:cNvSpPr/>
          <p:nvPr/>
        </p:nvSpPr>
        <p:spPr>
          <a:xfrm>
            <a:off x="10703775" y="6232357"/>
            <a:ext cx="815123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A6D554-A888-2441-A376-2DF53F41115A}"/>
              </a:ext>
            </a:extLst>
          </p:cNvPr>
          <p:cNvSpPr/>
          <p:nvPr/>
        </p:nvSpPr>
        <p:spPr>
          <a:xfrm>
            <a:off x="1122584" y="596318"/>
            <a:ext cx="1830341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8851" y="596318"/>
            <a:ext cx="970047" cy="51735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3937330-9B55-9F45-8907-1CE2EB40E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83" y="1836747"/>
            <a:ext cx="3313342" cy="332706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2487" y="893367"/>
            <a:ext cx="10218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БУДУЩЕГО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49831" y="1565121"/>
            <a:ext cx="803163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программ, проектов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коуч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игротехник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88536" y="5779675"/>
            <a:ext cx="11824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поможет сформировать новые компетенции, адаптироваться к новым трудовым функциям?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760" y="3261122"/>
            <a:ext cx="3392754" cy="22579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46" y="2309566"/>
            <a:ext cx="3094331" cy="232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87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20878C-864F-F441-8B83-F882C47D0D27}"/>
              </a:ext>
            </a:extLst>
          </p:cNvPr>
          <p:cNvSpPr/>
          <p:nvPr/>
        </p:nvSpPr>
        <p:spPr>
          <a:xfrm>
            <a:off x="10703775" y="6232357"/>
            <a:ext cx="815123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A6D554-A888-2441-A376-2DF53F41115A}"/>
              </a:ext>
            </a:extLst>
          </p:cNvPr>
          <p:cNvSpPr/>
          <p:nvPr/>
        </p:nvSpPr>
        <p:spPr>
          <a:xfrm>
            <a:off x="1122584" y="596318"/>
            <a:ext cx="1830341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8851" y="354388"/>
            <a:ext cx="970047" cy="51735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A0DD678-063D-9348-BA81-0EE91E941064}"/>
              </a:ext>
            </a:extLst>
          </p:cNvPr>
          <p:cNvSpPr txBox="1"/>
          <p:nvPr/>
        </p:nvSpPr>
        <p:spPr>
          <a:xfrm>
            <a:off x="3240648" y="242375"/>
            <a:ext cx="4404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171" y="941776"/>
            <a:ext cx="117827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Наставничество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это </a:t>
            </a:r>
            <a:r>
              <a:rPr lang="ru-RU" sz="2400" b="1" i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на рабочем месте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основной целью которого является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оперативное</a:t>
            </a: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наставляемых в выполнение должностных обязанностей и деятельность </a:t>
            </a:r>
            <a:r>
              <a:rPr lang="ru-RU" sz="2400" b="1" i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Чаще всего такое обучение осуществляется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b="1" i="1" u="sng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индивидуальной форме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 как это всегда «взаимоотношения между двумя людьми, где один человек готов помогать другому в профессиональном и личностном развитии» (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Г.Гарднер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171" y="3268953"/>
            <a:ext cx="117827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системе общего образования – это: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наиболее эффективных методов адаптации молодых специалистов к профессиональной деятельности;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важнейший механизм передачи опыта, знаний, профессиональных ценностей, стиля мышления;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ступеней на пути к карьерному росту, как наставника, так и наставляемого;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путь максимально инновационного развития образовательной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2240062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74DE1DC-5A68-9E46-A803-EC504762AA5F}"/>
              </a:ext>
            </a:extLst>
          </p:cNvPr>
          <p:cNvSpPr/>
          <p:nvPr/>
        </p:nvSpPr>
        <p:spPr>
          <a:xfrm>
            <a:off x="10703775" y="6232357"/>
            <a:ext cx="815123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E5E32D-7C17-5740-B8C9-38A7DA7F896E}"/>
              </a:ext>
            </a:extLst>
          </p:cNvPr>
          <p:cNvSpPr/>
          <p:nvPr/>
        </p:nvSpPr>
        <p:spPr>
          <a:xfrm>
            <a:off x="1122584" y="596318"/>
            <a:ext cx="1830341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872863-05C2-BF49-BC4A-A7A9361DC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0131" y="3589255"/>
            <a:ext cx="2394283" cy="239428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3377" y="1102936"/>
            <a:ext cx="839928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человек талантлив, его способности определяют векторы профессионального и личного развития в течение всей жизни. Наставничество - «персональная огранка» талантов человека, придание имеющимся навыкам правильной формы, создание новых плоскостей и граней его профессионализма. В этом смысле наставник – это тот, кто помогает человеку раскрыть его дарования. Каждый, кто стремится развить свои потенциальные возможности, совершенствоваться в конкретной деятельности должен найти своего наставника. Именно поэтому человек нуждается в наставничестве на протяжении всей своей жизни: и школьник, и студент, и специалист, и профессионал. </a:t>
            </a:r>
          </a:p>
          <a:p>
            <a:endParaRPr lang="ru-RU" sz="2400" dirty="0">
              <a:solidFill>
                <a:schemeClr val="bg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131" y="596318"/>
            <a:ext cx="3116806" cy="220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1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20878C-864F-F441-8B83-F882C47D0D27}"/>
              </a:ext>
            </a:extLst>
          </p:cNvPr>
          <p:cNvSpPr/>
          <p:nvPr/>
        </p:nvSpPr>
        <p:spPr>
          <a:xfrm>
            <a:off x="10703775" y="6232357"/>
            <a:ext cx="815123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A6D554-A888-2441-A376-2DF53F41115A}"/>
              </a:ext>
            </a:extLst>
          </p:cNvPr>
          <p:cNvSpPr/>
          <p:nvPr/>
        </p:nvSpPr>
        <p:spPr>
          <a:xfrm>
            <a:off x="1122584" y="596318"/>
            <a:ext cx="1830341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8851" y="596318"/>
            <a:ext cx="970047" cy="51735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A0DD678-063D-9348-BA81-0EE91E941064}"/>
              </a:ext>
            </a:extLst>
          </p:cNvPr>
          <p:cNvSpPr txBox="1"/>
          <p:nvPr/>
        </p:nvSpPr>
        <p:spPr>
          <a:xfrm>
            <a:off x="3231222" y="345075"/>
            <a:ext cx="72231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наставничества в образовательной организации 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EB2BF1-49DD-AE46-B1BC-D12292363887}"/>
              </a:ext>
            </a:extLst>
          </p:cNvPr>
          <p:cNvSpPr txBox="1"/>
          <p:nvPr/>
        </p:nvSpPr>
        <p:spPr>
          <a:xfrm>
            <a:off x="226243" y="1668514"/>
            <a:ext cx="11736371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систематизированная форма корректирующего/стимулирующего воздействия на наставляемых более опытными педагогами путем оказания им помощи в овладении новыми компетенциями без отрыва от реальных задач и трудовых функций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6243" y="3324116"/>
            <a:ext cx="117363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4138" algn="just">
              <a:spcAft>
                <a:spcPts val="0"/>
              </a:spcAft>
              <a:tabLst>
                <a:tab pos="180340" algn="l"/>
              </a:tabLs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наставничества позволяет:</a:t>
            </a:r>
            <a:endParaRPr lang="ru-RU" sz="24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80340" algn="l"/>
                <a:tab pos="457200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каждому желающему обрести наставника или наставников;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80340" algn="l"/>
                <a:tab pos="457200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развивать и у наставников, и у наставляемых способности самостоятельно и качественно выполнять возложенные на них трудовые функции;</a:t>
            </a:r>
            <a:endParaRPr lang="ru-RU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80340" algn="l"/>
                <a:tab pos="457200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быстро адаптироваться к условиям работы и к позитивным традициям сообщества</a:t>
            </a:r>
            <a:endParaRPr lang="ru-RU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2548" y="5608906"/>
            <a:ext cx="12069452" cy="4616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Сопровождать – сопутствовать, идти вместе, быть рядом, помогать (В. И. Даль) </a:t>
            </a:r>
          </a:p>
        </p:txBody>
      </p:sp>
    </p:spTree>
    <p:extLst>
      <p:ext uri="{BB962C8B-B14F-4D97-AF65-F5344CB8AC3E}">
        <p14:creationId xmlns:p14="http://schemas.microsoft.com/office/powerpoint/2010/main" val="3229741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20878C-864F-F441-8B83-F882C47D0D27}"/>
              </a:ext>
            </a:extLst>
          </p:cNvPr>
          <p:cNvSpPr/>
          <p:nvPr/>
        </p:nvSpPr>
        <p:spPr>
          <a:xfrm>
            <a:off x="10703775" y="6232357"/>
            <a:ext cx="815123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A6D554-A888-2441-A376-2DF53F41115A}"/>
              </a:ext>
            </a:extLst>
          </p:cNvPr>
          <p:cNvSpPr/>
          <p:nvPr/>
        </p:nvSpPr>
        <p:spPr>
          <a:xfrm>
            <a:off x="1122584" y="596318"/>
            <a:ext cx="1830341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8851" y="596318"/>
            <a:ext cx="970047" cy="51735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A0DD678-063D-9348-BA81-0EE91E941064}"/>
              </a:ext>
            </a:extLst>
          </p:cNvPr>
          <p:cNvSpPr txBox="1"/>
          <p:nvPr/>
        </p:nvSpPr>
        <p:spPr>
          <a:xfrm>
            <a:off x="3193513" y="362980"/>
            <a:ext cx="68839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Многофункциональная система наставничества 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EB2BF1-49DD-AE46-B1BC-D12292363887}"/>
              </a:ext>
            </a:extLst>
          </p:cNvPr>
          <p:cNvSpPr txBox="1"/>
          <p:nvPr/>
        </p:nvSpPr>
        <p:spPr>
          <a:xfrm>
            <a:off x="360560" y="1603017"/>
            <a:ext cx="1176231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психолого-педагогического сопровождения разными наставниками (классический наставник,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коуч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ментор, куратор) непрерывного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разноуровневого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разновекторного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 личности наставляемых, раскрытия их дарований и возможностей.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7963" y="3310090"/>
            <a:ext cx="119249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ГОРИЗОНТАЛЬНЫЙ ПРОФЕССИОНАЛЬНЫЙ РОСТ ПЕДАГОГА: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– ПРОФЕССИОНАЛ - МАСТЕР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538813"/>
            <a:ext cx="121228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ВЕРТИКАЛЬНЫЙ ПРОФЕССИОНАЛЬНЫЙ РОСТ ПЕДАГОГА: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УЧИТЕЛЬ (ВОСПИТАТЕЛЬ) – ЗАМЕСТИТЕЛЬ РУКОВОДИТЕЛЯ - РУКОВОДИТЕЛЬ</a:t>
            </a:r>
          </a:p>
        </p:txBody>
      </p:sp>
    </p:spTree>
    <p:extLst>
      <p:ext uri="{BB962C8B-B14F-4D97-AF65-F5344CB8AC3E}">
        <p14:creationId xmlns:p14="http://schemas.microsoft.com/office/powerpoint/2010/main" val="2283501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57706560"/>
              </p:ext>
            </p:extLst>
          </p:nvPr>
        </p:nvGraphicFramePr>
        <p:xfrm>
          <a:off x="947936" y="1052736"/>
          <a:ext cx="9129318" cy="5112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86371" y="4306888"/>
            <a:ext cx="35283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специалист</a:t>
            </a: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фасилитатор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методист</a:t>
            </a: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наставник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52628" y="4303456"/>
            <a:ext cx="42153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мастер</a:t>
            </a: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исследователь</a:t>
            </a: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профессионал</a:t>
            </a: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новатор</a:t>
            </a: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19936" y="188641"/>
            <a:ext cx="44999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ЛЕСТНИЦА ГОРИЗОНТАЛЬНОГО КАРЬЕРНОГО РОСТА УЧИТЕЛЯ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2A6D554-A888-2441-A376-2DF53F41115A}"/>
              </a:ext>
            </a:extLst>
          </p:cNvPr>
          <p:cNvSpPr/>
          <p:nvPr/>
        </p:nvSpPr>
        <p:spPr>
          <a:xfrm>
            <a:off x="1122584" y="596318"/>
            <a:ext cx="1830341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A20878C-864F-F441-8B83-F882C47D0D27}"/>
              </a:ext>
            </a:extLst>
          </p:cNvPr>
          <p:cNvSpPr/>
          <p:nvPr/>
        </p:nvSpPr>
        <p:spPr>
          <a:xfrm>
            <a:off x="10703775" y="6232357"/>
            <a:ext cx="815123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48851" y="596318"/>
            <a:ext cx="970047" cy="517359"/>
          </a:xfrm>
          <a:prstGeom prst="rect">
            <a:avLst/>
          </a:prstGeom>
        </p:spPr>
      </p:pic>
      <p:pic>
        <p:nvPicPr>
          <p:cNvPr id="11" name="Picture 2"/>
          <p:cNvPicPr>
            <a:picLocks noGrp="1" noChangeAspect="1" noChangeArrowheads="1"/>
          </p:cNvPicPr>
          <p:nvPr/>
        </p:nvPicPr>
        <p:blipFill rotWithShape="1">
          <a:blip r:embed="rId8"/>
          <a:srcRect l="33153" t="1434" r="49409" b="27272"/>
          <a:stretch/>
        </p:blipFill>
        <p:spPr bwMode="auto">
          <a:xfrm>
            <a:off x="2952925" y="801718"/>
            <a:ext cx="1065229" cy="282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14638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20878C-864F-F441-8B83-F882C47D0D27}"/>
              </a:ext>
            </a:extLst>
          </p:cNvPr>
          <p:cNvSpPr/>
          <p:nvPr/>
        </p:nvSpPr>
        <p:spPr>
          <a:xfrm>
            <a:off x="10703775" y="6232357"/>
            <a:ext cx="815123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A6D554-A888-2441-A376-2DF53F41115A}"/>
              </a:ext>
            </a:extLst>
          </p:cNvPr>
          <p:cNvSpPr/>
          <p:nvPr/>
        </p:nvSpPr>
        <p:spPr>
          <a:xfrm>
            <a:off x="1122584" y="596318"/>
            <a:ext cx="1830341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8851" y="596318"/>
            <a:ext cx="970047" cy="51735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3937330-9B55-9F45-8907-1CE2EB40E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83" y="1836747"/>
            <a:ext cx="3313342" cy="332706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22" y="2347850"/>
            <a:ext cx="3046063" cy="230485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2487" y="893367"/>
            <a:ext cx="10218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 САМОРЕАЛИЗАЦИИ ПЕДАГОГОВ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49831" y="1565121"/>
            <a:ext cx="803163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повседневная педагогическая практика (образовательная деятельность);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конкурсы;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индивидуальных или групповых  педагогических проектов;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инновационная, исследовательская  деятельность;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тьюторство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кураторство;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управленческая деятельность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88536" y="5779675"/>
            <a:ext cx="11824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поможет сформировать новые компетенции, адаптироваться к новым трудовым функциям?</a:t>
            </a:r>
          </a:p>
        </p:txBody>
      </p:sp>
    </p:spTree>
    <p:extLst>
      <p:ext uri="{BB962C8B-B14F-4D97-AF65-F5344CB8AC3E}">
        <p14:creationId xmlns:p14="http://schemas.microsoft.com/office/powerpoint/2010/main" val="1931278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419" y="836959"/>
            <a:ext cx="2257547" cy="171467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A20878C-864F-F441-8B83-F882C47D0D27}"/>
              </a:ext>
            </a:extLst>
          </p:cNvPr>
          <p:cNvSpPr/>
          <p:nvPr/>
        </p:nvSpPr>
        <p:spPr>
          <a:xfrm>
            <a:off x="10703775" y="6232357"/>
            <a:ext cx="815123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A6D554-A888-2441-A376-2DF53F41115A}"/>
              </a:ext>
            </a:extLst>
          </p:cNvPr>
          <p:cNvSpPr/>
          <p:nvPr/>
        </p:nvSpPr>
        <p:spPr>
          <a:xfrm>
            <a:off x="1122584" y="596318"/>
            <a:ext cx="1830341" cy="20540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15B359-5584-554F-B33E-E9F9C2052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8851" y="596318"/>
            <a:ext cx="970047" cy="51735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A0DD678-063D-9348-BA81-0EE91E941064}"/>
              </a:ext>
            </a:extLst>
          </p:cNvPr>
          <p:cNvSpPr txBox="1"/>
          <p:nvPr/>
        </p:nvSpPr>
        <p:spPr>
          <a:xfrm>
            <a:off x="3044858" y="242375"/>
            <a:ext cx="7418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НАСТАВЛЯЕМЫЙ (СТАЖЁР)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EB2BF1-49DD-AE46-B1BC-D12292363887}"/>
              </a:ext>
            </a:extLst>
          </p:cNvPr>
          <p:cNvSpPr txBox="1"/>
          <p:nvPr/>
        </p:nvSpPr>
        <p:spPr>
          <a:xfrm>
            <a:off x="103695" y="1113677"/>
            <a:ext cx="94927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человек, осваивающий новые или развивающий имеющиеся компетенции с помощью наставника; участник программы наставничества.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523" y="3714161"/>
            <a:ext cx="2243579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Молодой (начинающий)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52925" y="2563239"/>
            <a:ext cx="3214540" cy="4721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(воспитатель)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52925" y="3219870"/>
            <a:ext cx="3214540" cy="4517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52925" y="3899242"/>
            <a:ext cx="3214540" cy="4154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52925" y="4464258"/>
            <a:ext cx="3214540" cy="33540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наставник, </a:t>
            </a:r>
            <a:r>
              <a:rPr lang="ru-RU" sz="20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тьютер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52925" y="4969871"/>
            <a:ext cx="3214540" cy="99534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(заместитель руководителя)</a:t>
            </a:r>
          </a:p>
        </p:txBody>
      </p:sp>
      <p:cxnSp>
        <p:nvCxnSpPr>
          <p:cNvPr id="17" name="Прямая со стрелкой 16"/>
          <p:cNvCxnSpPr>
            <a:stCxn id="6" idx="3"/>
            <a:endCxn id="10" idx="1"/>
          </p:cNvCxnSpPr>
          <p:nvPr/>
        </p:nvCxnSpPr>
        <p:spPr>
          <a:xfrm flipV="1">
            <a:off x="2498102" y="2799335"/>
            <a:ext cx="454823" cy="133032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3"/>
          </p:cNvCxnSpPr>
          <p:nvPr/>
        </p:nvCxnSpPr>
        <p:spPr>
          <a:xfrm>
            <a:off x="2498102" y="4129660"/>
            <a:ext cx="454823" cy="145100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3"/>
            <a:endCxn id="12" idx="1"/>
          </p:cNvCxnSpPr>
          <p:nvPr/>
        </p:nvCxnSpPr>
        <p:spPr>
          <a:xfrm flipV="1">
            <a:off x="2498102" y="3445754"/>
            <a:ext cx="454823" cy="68390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3"/>
            <a:endCxn id="14" idx="1"/>
          </p:cNvCxnSpPr>
          <p:nvPr/>
        </p:nvCxnSpPr>
        <p:spPr>
          <a:xfrm>
            <a:off x="2498102" y="4129660"/>
            <a:ext cx="454823" cy="502299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3"/>
          </p:cNvCxnSpPr>
          <p:nvPr/>
        </p:nvCxnSpPr>
        <p:spPr>
          <a:xfrm>
            <a:off x="2498102" y="4129660"/>
            <a:ext cx="454823" cy="1633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58932" y="3714160"/>
            <a:ext cx="159156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Любой </a:t>
            </a:r>
          </a:p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574782" y="4686136"/>
            <a:ext cx="3214540" cy="4721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аттестующийся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574782" y="4080374"/>
            <a:ext cx="3214540" cy="4721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конкурсант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418137" y="2784343"/>
            <a:ext cx="3527830" cy="11149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низкими образовательными результатами обучающихся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574782" y="5310728"/>
            <a:ext cx="3214540" cy="4721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</a:t>
            </a:r>
          </a:p>
        </p:txBody>
      </p:sp>
      <p:cxnSp>
        <p:nvCxnSpPr>
          <p:cNvPr id="32" name="Прямая со стрелкой 31"/>
          <p:cNvCxnSpPr>
            <a:stCxn id="26" idx="3"/>
            <a:endCxn id="29" idx="1"/>
          </p:cNvCxnSpPr>
          <p:nvPr/>
        </p:nvCxnSpPr>
        <p:spPr>
          <a:xfrm flipV="1">
            <a:off x="8050492" y="3341793"/>
            <a:ext cx="367645" cy="78786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6" idx="3"/>
            <a:endCxn id="30" idx="1"/>
          </p:cNvCxnSpPr>
          <p:nvPr/>
        </p:nvCxnSpPr>
        <p:spPr>
          <a:xfrm>
            <a:off x="8050492" y="4129659"/>
            <a:ext cx="524290" cy="141716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6" idx="3"/>
            <a:endCxn id="28" idx="1"/>
          </p:cNvCxnSpPr>
          <p:nvPr/>
        </p:nvCxnSpPr>
        <p:spPr>
          <a:xfrm>
            <a:off x="8050492" y="4129659"/>
            <a:ext cx="524290" cy="186811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6" idx="3"/>
            <a:endCxn id="27" idx="1"/>
          </p:cNvCxnSpPr>
          <p:nvPr/>
        </p:nvCxnSpPr>
        <p:spPr>
          <a:xfrm>
            <a:off x="8050492" y="4129659"/>
            <a:ext cx="524290" cy="792573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793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Цвета">
      <a:dk1>
        <a:srgbClr val="363B59"/>
      </a:dk1>
      <a:lt1>
        <a:srgbClr val="FFFFFF"/>
      </a:lt1>
      <a:dk2>
        <a:srgbClr val="F15B4E"/>
      </a:dk2>
      <a:lt2>
        <a:srgbClr val="FEFFFF"/>
      </a:lt2>
      <a:accent1>
        <a:srgbClr val="414041"/>
      </a:accent1>
      <a:accent2>
        <a:srgbClr val="6D6E71"/>
      </a:accent2>
      <a:accent3>
        <a:srgbClr val="929598"/>
      </a:accent3>
      <a:accent4>
        <a:srgbClr val="BCBDC0"/>
      </a:accent4>
      <a:accent5>
        <a:srgbClr val="929EBC"/>
      </a:accent5>
      <a:accent6>
        <a:srgbClr val="FABFB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1085</Words>
  <Application>Microsoft Office PowerPoint</Application>
  <PresentationFormat>Широкоэкранный</PresentationFormat>
  <Paragraphs>137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sipkro</cp:lastModifiedBy>
  <cp:revision>110</cp:revision>
  <dcterms:created xsi:type="dcterms:W3CDTF">2020-08-29T07:37:15Z</dcterms:created>
  <dcterms:modified xsi:type="dcterms:W3CDTF">2020-10-29T05:56:19Z</dcterms:modified>
</cp:coreProperties>
</file>