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57" r:id="rId4"/>
    <p:sldId id="258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3" r:id="rId16"/>
    <p:sldId id="270" r:id="rId17"/>
    <p:sldId id="271" r:id="rId18"/>
    <p:sldId id="272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DDE4E-CADD-48DD-9FF6-BE37077B92E9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C8C56-356C-4017-854D-47BF53E0C0A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506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C8C56-356C-4017-854D-47BF53E0C0A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799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_AWedLYmaqU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14313"/>
            <a:ext cx="9001125" cy="642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Тема недели:</a:t>
            </a:r>
            <a:br>
              <a:rPr lang="ru-RU" sz="5400" b="1" dirty="0" smtClean="0">
                <a:solidFill>
                  <a:srgbClr val="FF0000"/>
                </a:solidFill>
              </a:rPr>
            </a:br>
            <a:r>
              <a:rPr lang="ru-RU" sz="5400" b="1" dirty="0" smtClean="0">
                <a:solidFill>
                  <a:srgbClr val="FF0000"/>
                </a:solidFill>
              </a:rPr>
              <a:t> «Домашние животные»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93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Логико-математический интеллект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4824536" cy="3859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119675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Расставь животных по росту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1232520"/>
            <a:ext cx="1584176" cy="263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293096"/>
            <a:ext cx="1321789" cy="219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7" y="4745038"/>
            <a:ext cx="1224862" cy="203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634" y="1102441"/>
            <a:ext cx="1321789" cy="2197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893" y="2298648"/>
            <a:ext cx="1224862" cy="203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053" y="4869160"/>
            <a:ext cx="872267" cy="144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1545" y="5757658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Расставь бидоны с молоком от самого маленького к самому большому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226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3355" y="1772816"/>
            <a:ext cx="848245" cy="16561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492" y="-20249"/>
            <a:ext cx="8400995" cy="784953"/>
          </a:xfrm>
        </p:spPr>
        <p:txBody>
          <a:bodyPr>
            <a:normAutofit fontScale="90000"/>
          </a:bodyPr>
          <a:lstStyle/>
          <a:p>
            <a:r>
              <a:rPr lang="ru-RU" dirty="0"/>
              <a:t>Логико-математический интеллект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702544"/>
            <a:ext cx="1584175" cy="2826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51" r="56598"/>
          <a:stretch/>
        </p:blipFill>
        <p:spPr bwMode="auto">
          <a:xfrm>
            <a:off x="2771800" y="774419"/>
            <a:ext cx="792088" cy="783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60" r="59468" b="50460"/>
          <a:stretch/>
        </p:blipFill>
        <p:spPr bwMode="auto">
          <a:xfrm>
            <a:off x="136319" y="668447"/>
            <a:ext cx="835281" cy="82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62" y="1772816"/>
            <a:ext cx="743593" cy="177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774419"/>
            <a:ext cx="3528392" cy="280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7" b="14630"/>
          <a:stretch/>
        </p:blipFill>
        <p:spPr bwMode="auto">
          <a:xfrm>
            <a:off x="7479855" y="1455418"/>
            <a:ext cx="1465934" cy="1317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 t="18351" r="25733" b="45330"/>
          <a:stretch/>
        </p:blipFill>
        <p:spPr bwMode="auto">
          <a:xfrm>
            <a:off x="3779913" y="2176025"/>
            <a:ext cx="1296144" cy="829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485" y="646812"/>
            <a:ext cx="12985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614436"/>
            <a:ext cx="3789137" cy="321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102" y="3789040"/>
            <a:ext cx="1295476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 flipV="1">
            <a:off x="0" y="3577632"/>
            <a:ext cx="9144000" cy="3680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563888" y="646812"/>
            <a:ext cx="0" cy="289742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2555776" y="1558327"/>
            <a:ext cx="720080" cy="187067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923" y="3920255"/>
            <a:ext cx="1094677" cy="2806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47" t="11069" b="49980"/>
          <a:stretch/>
        </p:blipFill>
        <p:spPr bwMode="auto">
          <a:xfrm>
            <a:off x="256081" y="4678361"/>
            <a:ext cx="1195388" cy="1503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4" t="55401"/>
          <a:stretch/>
        </p:blipFill>
        <p:spPr bwMode="auto">
          <a:xfrm>
            <a:off x="7855642" y="3800725"/>
            <a:ext cx="972703" cy="122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657875" y="6415274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Пройди по схеме к домику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808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Телесно-кинестетический интеллект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52639"/>
            <a:ext cx="7632848" cy="5672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01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Музыкальный интеллект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https://youtu.be/_</a:t>
            </a:r>
            <a:r>
              <a:rPr lang="en-US" dirty="0" smtClean="0">
                <a:hlinkClick r:id="rId2"/>
              </a:rPr>
              <a:t>AWedLYmaqU</a:t>
            </a:r>
            <a:endParaRPr lang="ru-RU" dirty="0" smtClean="0"/>
          </a:p>
          <a:p>
            <a:r>
              <a:rPr lang="ru-RU" dirty="0" smtClean="0"/>
              <a:t>Послушай песенку, танцуй вместе с домашними животными. Каких домашних животных ты запомнил?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477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Естественно-научный </a:t>
            </a:r>
            <a:r>
              <a:rPr lang="ru-RU" dirty="0" smtClean="0"/>
              <a:t>интеллект</a:t>
            </a:r>
            <a:br>
              <a:rPr lang="ru-RU" dirty="0" smtClean="0"/>
            </a:br>
            <a:r>
              <a:rPr lang="ru-RU" dirty="0" smtClean="0"/>
              <a:t>Опыт </a:t>
            </a:r>
            <a:r>
              <a:rPr lang="ru-RU" dirty="0"/>
              <a:t>№ 1 Почему молоко белого цвета?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204864"/>
            <a:ext cx="8229600" cy="4525963"/>
          </a:xfrm>
        </p:spPr>
        <p:txBody>
          <a:bodyPr>
            <a:normAutofit fontScale="47500" lnSpcReduction="20000"/>
          </a:bodyPr>
          <a:lstStyle/>
          <a:p>
            <a:r>
              <a:rPr lang="ru-RU" dirty="0" smtClean="0"/>
              <a:t>Скажите </a:t>
            </a:r>
            <a:r>
              <a:rPr lang="ru-RU" dirty="0"/>
              <a:t>дети когда вы смотрите на молоко, что вы можете сказать о нем?</a:t>
            </a:r>
          </a:p>
          <a:p>
            <a:r>
              <a:rPr lang="ru-RU" dirty="0"/>
              <a:t>-молоко белого цвета </a:t>
            </a:r>
            <a:r>
              <a:rPr lang="ru-RU" i="1" dirty="0"/>
              <a:t>(подтверждается поднесением белого листа бумаги к стакану)</a:t>
            </a:r>
            <a:endParaRPr lang="ru-RU" dirty="0"/>
          </a:p>
          <a:p>
            <a:r>
              <a:rPr lang="ru-RU" dirty="0"/>
              <a:t>-молоко жидкое </a:t>
            </a:r>
            <a:r>
              <a:rPr lang="ru-RU" i="1" dirty="0"/>
              <a:t>(подтверждается переливанием из одного стакана в другой)</a:t>
            </a:r>
            <a:endParaRPr lang="ru-RU" dirty="0"/>
          </a:p>
          <a:p>
            <a:r>
              <a:rPr lang="ru-RU" dirty="0"/>
              <a:t>-молоко принимает форму сосуда в котором находиться </a:t>
            </a:r>
            <a:r>
              <a:rPr lang="ru-RU" i="1" dirty="0"/>
              <a:t>(форму стакана, форму кувшина)</a:t>
            </a:r>
            <a:endParaRPr lang="ru-RU" dirty="0"/>
          </a:p>
          <a:p>
            <a:r>
              <a:rPr lang="ru-RU" dirty="0"/>
              <a:t>-молоко не прозрачное </a:t>
            </a:r>
            <a:r>
              <a:rPr lang="ru-RU" i="1" dirty="0"/>
              <a:t>(определяется с помощью ложки опущенной в стакан)</a:t>
            </a:r>
            <a:endParaRPr lang="ru-RU" dirty="0"/>
          </a:p>
          <a:p>
            <a:r>
              <a:rPr lang="ru-RU" dirty="0"/>
              <a:t>А ведь действительно, все мы знаем, что корова ест зеленую траву зимой и желтое сено летом. А молоко, которое она дает, всегда получается белым. И не только у коровы белое молоко. Почему так происходит, я расскажу дальше. Так что если вы любите </a:t>
            </a:r>
            <a:r>
              <a:rPr lang="ru-RU" b="1" dirty="0"/>
              <a:t>экспериментировать</a:t>
            </a:r>
            <a:r>
              <a:rPr lang="ru-RU" dirty="0"/>
              <a:t>, то присоединяйтесь.</a:t>
            </a:r>
          </a:p>
          <a:p>
            <a:r>
              <a:rPr lang="ru-RU" dirty="0"/>
              <a:t>Дело в том, что за цвет молока отвечает одно из веществ, содержащихся в нем - белок казеин. Если посмотреть на каплю молока под микроскопом, то мы увидим белые шарики. Это и есть казеин. Именно он окрашивает молоко в белый цвет. Если посмотреть на молоко в микроскоп можно увидеть крохотные шарики это мицеллы. Казеин очень полезен на человека из за содержащихся в нем витаминов аминокислот. Существуют продукты, от содержания которых молоко окрашивается, если корова есть морковку- молоко желтеет из за каротина, а если много молочая или лютиков то молоко коровы становиться розовым.</a:t>
            </a:r>
          </a:p>
          <a:p>
            <a:r>
              <a:rPr lang="ru-RU" dirty="0"/>
              <a:t>Но молоко можно не только пить. Им, например, можно писать секретные послания.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801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92896"/>
            <a:ext cx="5925026" cy="3703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99299"/>
            <a:ext cx="3456384" cy="233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2170113" cy="135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88560"/>
            <a:ext cx="2603500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2" r="26240"/>
          <a:stretch/>
        </p:blipFill>
        <p:spPr bwMode="auto">
          <a:xfrm>
            <a:off x="78369" y="3068960"/>
            <a:ext cx="1640137" cy="359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65649" y="6237312"/>
            <a:ext cx="50362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Молекулы </a:t>
            </a:r>
            <a:r>
              <a:rPr lang="ru-RU" dirty="0" err="1" smtClean="0"/>
              <a:t>козеина</a:t>
            </a:r>
            <a:r>
              <a:rPr lang="ru-RU" dirty="0" smtClean="0"/>
              <a:t>, окрашивающие молоко в белый цвет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000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Естественно-научный интеллект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853136"/>
          </a:xfrm>
        </p:spPr>
        <p:txBody>
          <a:bodyPr>
            <a:normAutofit fontScale="47500" lnSpcReduction="20000"/>
          </a:bodyPr>
          <a:lstStyle/>
          <a:p>
            <a:r>
              <a:rPr lang="ru-RU" dirty="0"/>
              <a:t>Опыт № 2 Тайное послание, написанное молоком.</a:t>
            </a:r>
          </a:p>
          <a:p>
            <a:r>
              <a:rPr lang="ru-RU" i="1" dirty="0"/>
              <a:t>«Молоком писать»</a:t>
            </a:r>
            <a:r>
              <a:rPr lang="ru-RU" u="sng" dirty="0"/>
              <a:t>- способ тайного письма молоком между строчек</a:t>
            </a:r>
            <a:r>
              <a:rPr lang="ru-RU" dirty="0"/>
              <a:t>: при подогреве такого листка строчки, написанные молоком </a:t>
            </a:r>
            <a:r>
              <a:rPr lang="ru-RU" i="1" dirty="0"/>
              <a:t>«проявляются»</a:t>
            </a:r>
            <a:r>
              <a:rPr lang="ru-RU" dirty="0"/>
              <a:t>. Отсюда и пошло образное выражение </a:t>
            </a:r>
            <a:r>
              <a:rPr lang="ru-RU" i="1" dirty="0"/>
              <a:t>«Читать между строчек»</a:t>
            </a:r>
            <a:r>
              <a:rPr lang="ru-RU" dirty="0"/>
              <a:t>, что означает, проникать в самую суть текста, в его глубинный смысл, уметь постигать его тайны.</a:t>
            </a:r>
          </a:p>
          <a:p>
            <a:r>
              <a:rPr lang="ru-RU" dirty="0"/>
              <a:t>Возьмите тонкую кисточку и напишите или нарисуйте что-нибудь на обычном листе бумаги молоком. Когда надпись высохнет она станет практически не видна.</a:t>
            </a:r>
          </a:p>
          <a:p>
            <a:r>
              <a:rPr lang="ru-RU" dirty="0"/>
              <a:t>Пока тайное послание высохнет на листе. Давайте порисуем. ведь молоко такое же белое как лист бумаги.</a:t>
            </a:r>
          </a:p>
          <a:p>
            <a:r>
              <a:rPr lang="ru-RU" dirty="0"/>
              <a:t>!Правила Молоко не пробуем на вкус. Соблюдаем алгоритм опыта </a:t>
            </a:r>
            <a:r>
              <a:rPr lang="ru-RU" i="1" dirty="0"/>
              <a:t>(последовательность действий</a:t>
            </a:r>
            <a:r>
              <a:rPr lang="ru-RU" i="1" dirty="0" smtClean="0"/>
              <a:t>)</a:t>
            </a:r>
          </a:p>
          <a:p>
            <a:r>
              <a:rPr lang="ru-RU" dirty="0"/>
              <a:t>Наши письма молоком высохли. Прочитаем послание которое мы написали на бумаге молоком? Посмотрите листы совершенно белые. Как же прочитать послание написанное молоком? Может </a:t>
            </a:r>
            <a:r>
              <a:rPr lang="ru-RU" b="1" dirty="0"/>
              <a:t>гости знают</a:t>
            </a:r>
            <a:r>
              <a:rPr lang="ru-RU" dirty="0"/>
              <a:t>?</a:t>
            </a:r>
          </a:p>
          <a:p>
            <a:r>
              <a:rPr lang="ru-RU" dirty="0"/>
              <a:t>Чтобы буквы проявились, нужно нагреть лист бумаги, прогладить его утюгом. И тогда молочные буквы потемнеют и станут видны. Это произошло из-за того, что белок, содержащийся в молоке, пригорает при температуре гораздо меньшей, чем бумага. Поэтому при нагревании бумага остается белой, а молоко уже темнеет.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897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Естественно-научный </a:t>
            </a:r>
            <a:r>
              <a:rPr lang="ru-RU" dirty="0" smtClean="0"/>
              <a:t>интеллект</a:t>
            </a:r>
            <a:br>
              <a:rPr lang="ru-RU" dirty="0" smtClean="0"/>
            </a:br>
            <a:r>
              <a:rPr lang="ru-RU" dirty="0" smtClean="0"/>
              <a:t>Опыт </a:t>
            </a:r>
            <a:r>
              <a:rPr lang="ru-RU" dirty="0"/>
              <a:t>№3 Узоры в молоке.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91264" cy="4997152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В </a:t>
            </a:r>
            <a:r>
              <a:rPr lang="ru-RU" dirty="0"/>
              <a:t>плоскую тарелку надо налить молоко и дождаться, пока оно успокоится. На него осторожно капнем несколько капель пищевых красителей.</a:t>
            </a:r>
          </a:p>
          <a:p>
            <a:r>
              <a:rPr lang="ru-RU" dirty="0"/>
              <a:t>А как можно отмерить каплю, какой предмет помощник использовать? конечно пипетку, после каждой краски пипетку ополаскиваем в стакане с водой</a:t>
            </a:r>
          </a:p>
          <a:p>
            <a:r>
              <a:rPr lang="ru-RU" dirty="0"/>
              <a:t>А потом осторожно дотронемся до центра тарелки ватной палочкой, смоченной в жидкости для мытья посуды. Мыло, расщепляя жиры, вызовет в тарелке настоящую бурю, которая заставит краски разметаться причудливыми узорами.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902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Опыт № 5 Шарик-магнит.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Понадобится </a:t>
            </a:r>
            <a:r>
              <a:rPr lang="ru-RU" dirty="0"/>
              <a:t>надутый воздушный шарик и маленькие кусочки бумаги. Потрите шарик о шерсть. Поднесите к кусочкам бумаги - они прилипнут на шарик! (Когда мы трем шарик о шерсть, он получает отрицательный электрический заряд. А так как разноименные заряды притягиваются, то к шарику притягиваются и бумажки, у которых есть кроме отрицательного и положительный заряд. Шарик будет притягивать не только бумажки, но и волосы, пылинки, прилипать к стене и даже искривлять тонкую струйку воды из крана.)Опыт наглядно демонстрирует существование статического электричества. Давайте зарисуем ход выполнения опыта с шариком-магнитом, чтоб Зайка Знай-ка не забыл нам рассказать, об статическом электричестве.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715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Внутриличностный</a:t>
            </a:r>
            <a:r>
              <a:rPr lang="ru-RU" dirty="0" smtClean="0"/>
              <a:t>  и межличностный </a:t>
            </a:r>
            <a:r>
              <a:rPr lang="ru-RU" dirty="0"/>
              <a:t>интеллект</a:t>
            </a: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251520" y="1052736"/>
            <a:ext cx="8712968" cy="5805264"/>
          </a:xfrm>
        </p:spPr>
        <p:txBody>
          <a:bodyPr>
            <a:normAutofit fontScale="40000" lnSpcReduction="20000"/>
          </a:bodyPr>
          <a:lstStyle/>
          <a:p>
            <a:r>
              <a:rPr lang="ru-RU" sz="4000" b="1" dirty="0" smtClean="0"/>
              <a:t>Прочитайте сказку вместе с ребёнком. Кто в этой сказке вам понравился? Почему? Какой поступок совершил этот мальчик? Какую эмоцию ты испытал, когда мальчик подружился с котёнком? Какие персонажи сказки не понравились? Какие эмоции ты испытал, когда слушал л том, как ребята обижали котёнка?  Права ли была мама кошка – все дети злые? Как бы ты поступил, если бы увидел, что котёнка обижают?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Сказка </a:t>
            </a:r>
            <a:r>
              <a:rPr lang="ru-RU" b="1" dirty="0">
                <a:solidFill>
                  <a:srgbClr val="FF0000"/>
                </a:solidFill>
              </a:rPr>
              <a:t>про Барсика</a:t>
            </a:r>
            <a:endParaRPr lang="ru-RU" dirty="0">
              <a:solidFill>
                <a:srgbClr val="FF0000"/>
              </a:solidFill>
            </a:endParaRPr>
          </a:p>
          <a:p>
            <a:r>
              <a:rPr lang="ru-RU" dirty="0"/>
              <a:t>В одном уютном дворе жило много-много деток. Каждый день они выходили играть со своими игрушками во двор. И двор сразу наполнялся радостным смехом.</a:t>
            </a:r>
          </a:p>
          <a:p>
            <a:r>
              <a:rPr lang="ru-RU" dirty="0"/>
              <a:t>В этом году у красивой рыжей кошки родился котёнок Барсик. Он рос очень игривым и ласковым. Каждый день он сидел в тайном домике, куда его спрятала мама, и наблюдал за играющими детьми.</a:t>
            </a:r>
          </a:p>
          <a:p>
            <a:r>
              <a:rPr lang="ru-RU" dirty="0"/>
              <a:t>«Как же хочется поиграть с этими детками! — думал Барсик. – Всё бы отдал, лишь бы ребята взяли меня в игру!».</a:t>
            </a:r>
          </a:p>
          <a:p>
            <a:r>
              <a:rPr lang="ru-RU" dirty="0"/>
              <a:t>Но мама-кошка не позволяла Барсику выходить из убежища. – Человеческие детёныши очень злые! Не успеешь оглянуться, как запустят в тебя камнем! Сиди здесь и не высовывайся! – говорила кошка своему котёнку.</a:t>
            </a:r>
          </a:p>
          <a:p>
            <a:r>
              <a:rPr lang="ru-RU" dirty="0"/>
              <a:t>Но однажды Барсик не выдержал и вышел из своего убежища. Барсик решил, что дети не могут быть такими злыми, как говорит мама. И он пошёл с ними знакомиться.</a:t>
            </a:r>
          </a:p>
          <a:p>
            <a:r>
              <a:rPr lang="ru-RU" dirty="0"/>
              <a:t>Подбежав к компании детей, котёнок сел возле них. Но ребята не обращали на него никакого внимания. Тогда Барсик решил проявить вежливость и потёрся об ногу светловолосого мальчика. «Фу, брысь отсюда!» — отпихнул мальчишка ногой котёнка. Барсик испугался, но не ушёл.</a:t>
            </a:r>
          </a:p>
          <a:p>
            <a:r>
              <a:rPr lang="ru-RU" dirty="0"/>
              <a:t>«Наверное, я делаю что-то не так. – думал котёнок. – Но ничего, я же никогда не общался с людьми. Попробую ещё раз». С этими мыслями Барсик подошёл к другому мальчику, который перебирал в руках разноцветные камешки. Барсик приветственно мяукнул. Но мальчику это не понравилось и он бросил в котёнка камешком, который больно ударил Барсика по спине.</a:t>
            </a:r>
          </a:p>
          <a:p>
            <a:r>
              <a:rPr lang="ru-RU" dirty="0"/>
              <a:t>Испуганный котёнок убежал в кусты и стал горько плакать. «Неужели все дети такие злые?» – думал он. Но тут кусты зашуршали, и перед Барсиком возник другой мальчик. В руках он держал блюдце с молоком.</a:t>
            </a:r>
          </a:p>
          <a:p>
            <a:r>
              <a:rPr lang="ru-RU" dirty="0"/>
              <a:t>-Кис-кис-кис, – позвал мальчик.</a:t>
            </a:r>
            <a:br>
              <a:rPr lang="ru-RU" dirty="0"/>
            </a:br>
            <a:r>
              <a:rPr lang="ru-RU" dirty="0"/>
              <a:t>Барсик несмело подошёл и понюхал молоко. Чуть осмелев, он начал лакать угощение. Наевшись, он поднял благодарные глазки на доброго мальчика. Ребенок улыбнулся и ласково погладил котенка по спине.</a:t>
            </a:r>
          </a:p>
          <a:p>
            <a:r>
              <a:rPr lang="ru-RU" dirty="0"/>
              <a:t>— Не бойся, дружок, я обязательно защищу тебя от тех невоспитанных грубиянов, – сказал добрый мальчик.</a:t>
            </a:r>
          </a:p>
          <a:p>
            <a:r>
              <a:rPr lang="ru-RU" dirty="0"/>
              <a:t>И тогда Барсик понял, что добрые детки всё-таки есть.</a:t>
            </a:r>
            <a:br>
              <a:rPr lang="ru-RU" dirty="0"/>
            </a:br>
            <a:r>
              <a:rPr lang="ru-RU" dirty="0"/>
              <a:t>А, значит, дружить с ними — можно!</a:t>
            </a:r>
          </a:p>
          <a:p>
            <a:endParaRPr lang="ru-RU" dirty="0" smtClean="0"/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376176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Вербально-лингвистический </a:t>
            </a:r>
            <a:r>
              <a:rPr lang="ru-RU" dirty="0" smtClean="0"/>
              <a:t>интеллект (отгадайте загадки)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Этот зверь живёт лишь дома, С этим зверем все знакомы. У него усищи-спицы, Он мурлычет, он поёт, Только мыться он боится. Угадали? Это …. (Кот)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7848872" cy="5229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47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Вербально-лингвистический интеллект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 хозяином дружит, Дом сторожит, Живет под крылечком, Хвост колечком.(Собака)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76805"/>
            <a:ext cx="7344816" cy="597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710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Вербально-лингвистический интеллект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Спереди — пятачок, Сзади — крючок, Посредине — спинка, На спинке — щетинка. (Свинья)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56" y="836712"/>
            <a:ext cx="8546003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847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Вербально-лингвистический интеллект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Рыжий молокозавод День жуёт и ночь жуёт: Ведь траву не так легко Переделать в молоко! (Корова)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7344816" cy="496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792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В стаде все они живут, Целый день траву жуют. Шерсть закручена в колечки. Это — дружные… (Овечки)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2736"/>
            <a:ext cx="8064896" cy="563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734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Для защиты от врага Носит длинные рога. Бородой своей трясет И стремится в огород. (Коза)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" r="10497"/>
          <a:stretch/>
        </p:blipFill>
        <p:spPr bwMode="auto">
          <a:xfrm>
            <a:off x="323528" y="1052736"/>
            <a:ext cx="8220878" cy="5644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01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Я копытами стучу. Я скачу, скачу, скачу Грива вьётся на ветру. Все подковы я сотру. (Конь)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02384"/>
            <a:ext cx="8424936" cy="5376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24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Вербально-</a:t>
            </a:r>
            <a:r>
              <a:rPr lang="ru-RU" dirty="0"/>
              <a:t>лингвистический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Задание: придумай загадку про животного с опорой на его изображение. Например, посмотри какие внешние особенности есть у коровы, что она ест, какие звуки издаёт. Назови эти свойства и получится загадка! Попробуй загадать свои загадки друзьям, родителям.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951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931</Words>
  <Application>Microsoft Office PowerPoint</Application>
  <PresentationFormat>Экран (4:3)</PresentationFormat>
  <Paragraphs>62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Тема недели:  «Домашние животные»</vt:lpstr>
      <vt:lpstr>Вербально-лингвистический интеллект (отгадайте загадки)</vt:lpstr>
      <vt:lpstr>Вербально-лингвистический интеллект</vt:lpstr>
      <vt:lpstr>Вербально-лингвистический интеллект</vt:lpstr>
      <vt:lpstr>Вербально-лингвистический интеллект</vt:lpstr>
      <vt:lpstr>Презентация PowerPoint</vt:lpstr>
      <vt:lpstr>Презентация PowerPoint</vt:lpstr>
      <vt:lpstr>Презентация PowerPoint</vt:lpstr>
      <vt:lpstr>Вербально-лингвистический  </vt:lpstr>
      <vt:lpstr>Логико-математический интеллект</vt:lpstr>
      <vt:lpstr>Логико-математический интеллект</vt:lpstr>
      <vt:lpstr>Телесно-кинестетический интеллект</vt:lpstr>
      <vt:lpstr>Музыкальный интеллект </vt:lpstr>
      <vt:lpstr>Естественно-научный интеллект Опыт № 1 Почему молоко белого цвета? </vt:lpstr>
      <vt:lpstr>Презентация PowerPoint</vt:lpstr>
      <vt:lpstr>Естественно-научный интеллект</vt:lpstr>
      <vt:lpstr>Естественно-научный интеллект Опыт №3 Узоры в молоке. </vt:lpstr>
      <vt:lpstr>Опыт № 5 Шарик-магнит. </vt:lpstr>
      <vt:lpstr>Внутриличностный  и межличностный интеллект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недели:  Домашние животные</dc:title>
  <dc:creator>Пользователь</dc:creator>
  <cp:lastModifiedBy>Пользователь</cp:lastModifiedBy>
  <cp:revision>24</cp:revision>
  <dcterms:created xsi:type="dcterms:W3CDTF">2021-11-19T10:04:31Z</dcterms:created>
  <dcterms:modified xsi:type="dcterms:W3CDTF">2021-11-19T11:26:35Z</dcterms:modified>
</cp:coreProperties>
</file>