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C3E4-D632-48E2-9647-2F579A885882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B01C-EAC4-4B2C-AE4F-8A001145A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C3E4-D632-48E2-9647-2F579A885882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B01C-EAC4-4B2C-AE4F-8A001145A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C3E4-D632-48E2-9647-2F579A885882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B01C-EAC4-4B2C-AE4F-8A001145A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C3E4-D632-48E2-9647-2F579A885882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B01C-EAC4-4B2C-AE4F-8A001145A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C3E4-D632-48E2-9647-2F579A885882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B01C-EAC4-4B2C-AE4F-8A001145A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C3E4-D632-48E2-9647-2F579A885882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B01C-EAC4-4B2C-AE4F-8A001145A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C3E4-D632-48E2-9647-2F579A885882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B01C-EAC4-4B2C-AE4F-8A001145A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C3E4-D632-48E2-9647-2F579A885882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B01C-EAC4-4B2C-AE4F-8A001145A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C3E4-D632-48E2-9647-2F579A885882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B01C-EAC4-4B2C-AE4F-8A001145A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C3E4-D632-48E2-9647-2F579A885882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B01C-EAC4-4B2C-AE4F-8A001145A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DC3E4-D632-48E2-9647-2F579A885882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9B01C-EAC4-4B2C-AE4F-8A001145A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DC3E4-D632-48E2-9647-2F579A885882}" type="datetimeFigureOut">
              <a:rPr lang="ru-RU" smtClean="0"/>
              <a:pPr/>
              <a:t>27.10.2021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9B01C-EAC4-4B2C-AE4F-8A001145AA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jaam.ru/files/photos/shop_items/jaam_picture_538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jpeg"/><Relationship Id="rId2" Type="http://schemas.openxmlformats.org/officeDocument/2006/relationships/audio" Target="file:///D:\&#1080;&#1079;%20&#1085;&#1077;&#1090;&#1072;\&#1079;&#1074;&#1091;&#1082;&#1086;&#1074;&#1099;&#1077;%20&#1089;&#1080;&#1075;&#1085;&#1072;&#1083;&#1099;\el-duel.mp3" TargetMode="External"/><Relationship Id="rId1" Type="http://schemas.openxmlformats.org/officeDocument/2006/relationships/audio" Target="file:///D:\&#1080;&#1079;%20&#1085;&#1077;&#1090;&#1072;\&#1079;&#1074;&#1091;&#1082;&#1086;&#1074;&#1099;&#1077;%20&#1089;&#1080;&#1075;&#1085;&#1072;&#1083;&#1099;\oshibka.mp3" TargetMode="External"/><Relationship Id="rId6" Type="http://schemas.openxmlformats.org/officeDocument/2006/relationships/image" Target="../media/image17.jpeg"/><Relationship Id="rId5" Type="http://schemas.openxmlformats.org/officeDocument/2006/relationships/image" Target="../media/image7.jpeg"/><Relationship Id="rId10" Type="http://schemas.openxmlformats.org/officeDocument/2006/relationships/image" Target="../media/image20.png"/><Relationship Id="rId4" Type="http://schemas.openxmlformats.org/officeDocument/2006/relationships/image" Target="../media/image13.jpe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jpeg"/><Relationship Id="rId2" Type="http://schemas.openxmlformats.org/officeDocument/2006/relationships/audio" Target="file:///D:\&#1080;&#1079;%20&#1085;&#1077;&#1090;&#1072;\&#1079;&#1074;&#1091;&#1082;&#1086;&#1074;&#1099;&#1077;%20&#1089;&#1080;&#1075;&#1085;&#1072;&#1083;&#1099;\el-duel.mp3" TargetMode="External"/><Relationship Id="rId1" Type="http://schemas.openxmlformats.org/officeDocument/2006/relationships/audio" Target="file:///D:\&#1080;&#1079;%20&#1085;&#1077;&#1090;&#1072;\&#1079;&#1074;&#1091;&#1082;&#1086;&#1074;&#1099;&#1077;%20&#1089;&#1080;&#1075;&#1085;&#1072;&#1083;&#1099;\oshibka.mp3" TargetMode="External"/><Relationship Id="rId6" Type="http://schemas.openxmlformats.org/officeDocument/2006/relationships/image" Target="../media/image11.jpeg"/><Relationship Id="rId5" Type="http://schemas.openxmlformats.org/officeDocument/2006/relationships/image" Target="../media/image14.jpeg"/><Relationship Id="rId10" Type="http://schemas.openxmlformats.org/officeDocument/2006/relationships/image" Target="../media/image18.png"/><Relationship Id="rId4" Type="http://schemas.openxmlformats.org/officeDocument/2006/relationships/image" Target="../media/image2.jpe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14480" y="857232"/>
            <a:ext cx="6357982" cy="37862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DeflateInflate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38100">
                  <a:solidFill>
                    <a:srgbClr val="FF000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Мы учим звук </a:t>
            </a:r>
            <a:endParaRPr lang="ru-RU" sz="5400" b="1" cap="none" spc="0" dirty="0" smtClean="0">
              <a:ln w="38100">
                <a:solidFill>
                  <a:srgbClr val="FF000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en-US" sz="5400" b="1" dirty="0" smtClean="0">
                <a:ln w="38100">
                  <a:solidFill>
                    <a:srgbClr val="FF000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[</a:t>
            </a:r>
            <a:r>
              <a:rPr lang="ru-RU" sz="5400" b="1" cap="none" spc="0" dirty="0" smtClean="0">
                <a:ln w="38100">
                  <a:solidFill>
                    <a:srgbClr val="FF000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</a:t>
            </a:r>
            <a:r>
              <a:rPr lang="en-US" sz="5400" b="1" dirty="0" smtClean="0">
                <a:ln w="38100">
                  <a:solidFill>
                    <a:srgbClr val="FF0000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]</a:t>
            </a:r>
            <a:endParaRPr lang="ru-RU" sz="5400" b="1" cap="none" spc="0" dirty="0">
              <a:ln w="38100">
                <a:solidFill>
                  <a:srgbClr val="FF0000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1142984"/>
            <a:ext cx="5278032" cy="30469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9600" b="1" i="0" u="none" strike="noStrike" cap="non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са-са-са</a:t>
            </a:r>
            <a:r>
              <a:rPr kumimoji="0" lang="ru-RU" sz="96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, </a:t>
            </a:r>
          </a:p>
          <a:p>
            <a:pPr algn="ctr"/>
            <a:r>
              <a:rPr kumimoji="0" lang="ru-RU" sz="9600" b="1" i="0" u="none" strike="noStrike" cap="non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са-са-са</a:t>
            </a:r>
            <a:r>
              <a:rPr kumimoji="0" lang="ru-RU" sz="9600" b="1" i="0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, 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ртинка 5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2809868" cy="280986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5" name="Рисунок 4" descr="самолё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214290"/>
            <a:ext cx="4095747" cy="307181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Рисунок 5" descr="сковород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3214686"/>
            <a:ext cx="3214710" cy="250033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Рисунок 6" descr="L6Y80CATXJRKICAQTXMQHCAU4SN0RCAXAB4AMCA55PH1QCAP62V0SCAUIF9Z9CAX0MCO8CABM17EXCAZ261XJCAVRRMYTCAPD625BCADOFA7UCAX5F0A2CAMVUP0RCAOTBTSDCAQTLUE6CAKL8EM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140" y="3384610"/>
            <a:ext cx="2169283" cy="318763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3143240" y="4000504"/>
            <a:ext cx="3500462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4000" b="1" i="0" u="none" strike="noStrike" cap="none" spc="0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Стол, </a:t>
            </a:r>
          </a:p>
          <a:p>
            <a:pPr algn="ctr"/>
            <a:r>
              <a:rPr kumimoji="0" lang="ru-RU" sz="4000" b="1" i="0" u="none" strike="noStrike" cap="none" spc="0" normalizeH="0" baseline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са-мо-лет</a:t>
            </a:r>
            <a:r>
              <a:rPr kumimoji="0" lang="ru-RU" sz="4000" b="1" i="0" u="none" strike="noStrike" cap="none" spc="0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, </a:t>
            </a:r>
            <a:endParaRPr kumimoji="0" lang="en-US" sz="4000" b="1" i="0" u="none" strike="noStrike" cap="none" spc="0" normalizeH="0" baseline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Narrow" pitchFamily="34" charset="0"/>
              <a:ea typeface="Times New Roman" pitchFamily="18" charset="0"/>
            </a:endParaRPr>
          </a:p>
          <a:p>
            <a:pPr algn="ctr"/>
            <a:r>
              <a:rPr kumimoji="0" lang="ru-RU" sz="4000" b="1" i="0" u="none" strike="noStrike" cap="none" spc="0" normalizeH="0" baseline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Ско-во-род-ка</a:t>
            </a:r>
            <a:r>
              <a:rPr kumimoji="0" lang="ru-RU" sz="4000" b="1" i="0" u="none" strike="noStrike" cap="none" spc="0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, </a:t>
            </a:r>
            <a:r>
              <a:rPr kumimoji="0" lang="ru-RU" sz="4000" b="1" i="0" u="none" strike="noStrike" cap="none" spc="0" normalizeH="0" baseline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ли-са</a:t>
            </a:r>
            <a:r>
              <a:rPr kumimoji="0" lang="ru-RU" sz="4000" b="1" i="0" u="none" strike="noStrike" cap="none" spc="0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, </a:t>
            </a:r>
            <a:endParaRPr lang="ru-RU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ан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14422"/>
            <a:ext cx="3262314" cy="244673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4" name="Рисунок 3" descr="смороди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142984"/>
            <a:ext cx="3691896" cy="262005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Рисунок 4" descr="D21QVCALL8NT6CA063MVSCAGRSCZQCA5HVMY8CAMRJ2NMCAC7CUFNCAQGVONJCASVZX2MCA58W8MICABJ7OYQCA3OLKRMCAKJ9PVICAQ7FIZJCA87RJH2CACE4K6SCAK62BEXCA2PJQ9PCADWDB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000504"/>
            <a:ext cx="3286148" cy="238658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Рисунок 5" descr="носо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4071942"/>
            <a:ext cx="3714776" cy="242889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285728"/>
            <a:ext cx="835824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4000" b="1" i="0" u="none" strike="noStrike" cap="none" spc="0" normalizeH="0" baseline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Сан-ки</a:t>
            </a:r>
            <a:r>
              <a:rPr kumimoji="0" lang="ru-RU" sz="4000" b="1" i="0" u="none" strike="noStrike" cap="none" spc="0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, </a:t>
            </a:r>
            <a:r>
              <a:rPr kumimoji="0" lang="ru-RU" sz="4000" b="1" i="0" u="none" strike="noStrike" cap="none" spc="0" normalizeH="0" baseline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смо-ро-ди-на</a:t>
            </a:r>
            <a:r>
              <a:rPr kumimoji="0" lang="ru-RU" sz="4000" b="1" i="0" u="none" strike="noStrike" cap="none" spc="0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, </a:t>
            </a:r>
            <a:r>
              <a:rPr kumimoji="0" lang="ru-RU" sz="4000" b="1" i="0" u="none" strike="noStrike" cap="none" spc="0" normalizeH="0" baseline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мис-ка</a:t>
            </a:r>
            <a:r>
              <a:rPr kumimoji="0" lang="ru-RU" sz="4000" b="1" i="0" u="none" strike="noStrike" cap="none" spc="0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, </a:t>
            </a:r>
            <a:r>
              <a:rPr kumimoji="0" lang="ru-RU" sz="4000" b="1" i="0" u="none" strike="noStrike" cap="none" spc="0" normalizeH="0" baseline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но-сок</a:t>
            </a:r>
            <a:r>
              <a:rPr kumimoji="0" lang="ru-RU" sz="4000" b="1" i="0" u="none" strike="noStrike" cap="none" spc="0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, </a:t>
            </a:r>
            <a:endParaRPr lang="ru-RU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7ac2b58499abc08e12d7b2e8ddeb52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928670"/>
            <a:ext cx="3429024" cy="241103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Рисунок 3" descr="0MDU5CA06UVCRCA84B00ACAVM05DLCAM1JXUVCASCNZYVCAEDRTZPCA1XG701CA2OZEFGCA6QWR87CAK4UJHPCAOBVVY0CAKVYZLICAXUNV4ECA1IERTFCA1TI23VCA7RVHI1CAZNRC2DCA9IF7W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643314"/>
            <a:ext cx="3286148" cy="28575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Рисунок 4" descr="самока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3636" y="928670"/>
            <a:ext cx="2714595" cy="374901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 descr="колосо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058" y="2714620"/>
            <a:ext cx="2143140" cy="378519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214282" y="214290"/>
            <a:ext cx="864399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4000" b="1" i="0" u="none" strike="noStrike" cap="none" spc="0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Сыр, </a:t>
            </a:r>
            <a:r>
              <a:rPr kumimoji="0" lang="ru-RU" sz="4000" b="1" i="0" u="none" strike="noStrike" cap="none" spc="0" normalizeH="0" baseline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са-мо-кат</a:t>
            </a:r>
            <a:r>
              <a:rPr kumimoji="0" lang="ru-RU" sz="4000" b="1" i="0" u="none" strike="noStrike" cap="none" spc="0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, </a:t>
            </a:r>
            <a:r>
              <a:rPr kumimoji="0" lang="ru-RU" sz="4000" b="1" i="0" u="none" strike="noStrike" cap="none" spc="0" normalizeH="0" baseline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аб-ри-кос</a:t>
            </a:r>
            <a:r>
              <a:rPr kumimoji="0" lang="ru-RU" sz="4000" b="1" i="0" u="none" strike="noStrike" cap="none" spc="0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, </a:t>
            </a:r>
            <a:r>
              <a:rPr kumimoji="0" lang="ru-RU" sz="4000" b="1" i="0" u="none" strike="noStrike" cap="none" spc="0" normalizeH="0" baseline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ко-ло-сок</a:t>
            </a:r>
            <a:r>
              <a:rPr kumimoji="0" lang="ru-RU" sz="4000" b="1" i="0" u="none" strike="noStrike" cap="none" spc="0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, </a:t>
            </a:r>
            <a:endParaRPr lang="ru-RU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PJ9NCAGQD53KCAY6LVXGCAEUY0C3CAMI4Z89CAH4F7N6CA9H51U5CAH5SN3VCAF768URCATHAVEHCACO8EEYCA7RH4FXCAMP3URBCAT3CLQ6CA0JRIYMCA3ARUOPCANV3QTHCAY6WAZ0CA5KCVU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642918"/>
            <a:ext cx="2357454" cy="2786077"/>
          </a:xfrm>
          <a:prstGeom prst="rect">
            <a:avLst/>
          </a:prstGeom>
        </p:spPr>
      </p:pic>
      <p:pic>
        <p:nvPicPr>
          <p:cNvPr id="5" name="Рисунок 4" descr="how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876"/>
            <a:ext cx="3714776" cy="3000396"/>
          </a:xfrm>
          <a:prstGeom prst="rect">
            <a:avLst/>
          </a:prstGeom>
        </p:spPr>
      </p:pic>
      <p:pic>
        <p:nvPicPr>
          <p:cNvPr id="6" name="Рисунок 5" descr="1b627be8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3571876"/>
            <a:ext cx="4579160" cy="3000380"/>
          </a:xfrm>
          <a:prstGeom prst="rect">
            <a:avLst/>
          </a:prstGeom>
        </p:spPr>
      </p:pic>
      <p:pic>
        <p:nvPicPr>
          <p:cNvPr id="7" name="Рисунок 6" descr="снеговик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857232"/>
            <a:ext cx="4500594" cy="264320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7158" y="0"/>
            <a:ext cx="878846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3600" b="1" i="0" u="none" strike="noStrike" cap="none" spc="0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Стул, </a:t>
            </a:r>
            <a:r>
              <a:rPr kumimoji="0" lang="ru-RU" sz="3600" b="1" i="0" u="none" strike="noStrike" cap="none" spc="0" normalizeH="0" baseline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сне-го-вик</a:t>
            </a:r>
            <a:r>
              <a:rPr kumimoji="0" lang="ru-RU" sz="3600" b="1" i="0" u="none" strike="noStrike" cap="none" spc="0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, </a:t>
            </a:r>
            <a:r>
              <a:rPr kumimoji="0" lang="ru-RU" sz="3600" b="1" i="0" u="none" strike="noStrike" cap="none" spc="0" normalizeH="0" baseline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са-мо-свал</a:t>
            </a:r>
            <a:r>
              <a:rPr kumimoji="0" lang="ru-RU" sz="3600" b="1" i="0" u="none" strike="noStrike" cap="none" spc="0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, </a:t>
            </a:r>
            <a:r>
              <a:rPr kumimoji="0" lang="ru-RU" sz="3600" b="1" i="0" u="none" strike="noStrike" cap="none" spc="0" normalizeH="0" baseline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кол-ба-са</a:t>
            </a:r>
            <a:r>
              <a:rPr kumimoji="0" lang="ru-RU" sz="3600" b="1" i="0" u="none" strike="noStrike" cap="none" spc="0" normalizeH="0" baseline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, </a:t>
            </a:r>
            <a:endParaRPr lang="ru-RU" sz="36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1000108"/>
            <a:ext cx="8358246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9600" b="1" i="0" u="none" strike="noStrike" cap="none" spc="300" normalizeH="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Narrow" pitchFamily="34" charset="0"/>
                <a:ea typeface="Times New Roman" pitchFamily="18" charset="0"/>
              </a:rPr>
              <a:t>Мы учим звук </a:t>
            </a:r>
            <a:r>
              <a:rPr kumimoji="0" lang="en-US" sz="9600" b="1" i="0" u="none" strike="noStrike" cap="none" spc="300" normalizeH="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Narrow" pitchFamily="34" charset="0"/>
                <a:ea typeface="Times New Roman" pitchFamily="18" charset="0"/>
              </a:rPr>
              <a:t>[</a:t>
            </a:r>
            <a:r>
              <a:rPr kumimoji="0" lang="ru-RU" sz="9600" b="1" i="0" u="none" strike="noStrike" cap="none" spc="300" normalizeH="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Narrow" pitchFamily="34" charset="0"/>
                <a:ea typeface="Times New Roman" pitchFamily="18" charset="0"/>
              </a:rPr>
              <a:t>С</a:t>
            </a:r>
            <a:r>
              <a:rPr kumimoji="0" lang="en-US" sz="9600" b="1" i="0" u="none" strike="noStrike" cap="none" spc="300" normalizeH="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Narrow" pitchFamily="34" charset="0"/>
                <a:ea typeface="Times New Roman" pitchFamily="18" charset="0"/>
              </a:rPr>
              <a:t>]</a:t>
            </a:r>
            <a:r>
              <a:rPr kumimoji="0" lang="ru-RU" sz="9600" b="1" i="0" u="none" strike="noStrike" cap="none" spc="300" normalizeH="0" baseline="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Narrow" pitchFamily="34" charset="0"/>
                <a:ea typeface="Times New Roman" pitchFamily="18" charset="0"/>
              </a:rPr>
              <a:t>: </a:t>
            </a:r>
            <a:endParaRPr lang="en-US" sz="9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Narrow" pitchFamily="34" charset="0"/>
              <a:ea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4572008"/>
            <a:ext cx="8286808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ru-RU" sz="8000" b="1" i="0" u="none" strike="noStrike" cap="none" spc="0" normalizeH="0" baseline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са-са-са</a:t>
            </a:r>
            <a:r>
              <a:rPr kumimoji="0" lang="ru-RU" sz="8000" b="1" i="0" u="none" strike="noStrike" cap="none" spc="0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,</a:t>
            </a:r>
            <a:r>
              <a:rPr kumimoji="0" lang="en-US" sz="8000" b="1" i="0" u="none" strike="noStrike" cap="none" spc="0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 </a:t>
            </a:r>
            <a:r>
              <a:rPr kumimoji="0" lang="ru-RU" sz="8000" b="1" i="0" u="none" strike="noStrike" cap="none" spc="0" normalizeH="0" baseline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са-с</a:t>
            </a:r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a-</a:t>
            </a:r>
            <a:r>
              <a:rPr kumimoji="0" lang="ru-RU" sz="8000" b="1" i="0" u="none" strike="noStrike" cap="none" spc="0" normalizeH="0" baseline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Narrow" pitchFamily="34" charset="0"/>
                <a:ea typeface="Times New Roman" pitchFamily="18" charset="0"/>
              </a:rPr>
              <a:t>са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1"/>
            <a:ext cx="828680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Narrow" pitchFamily="34" charset="0"/>
              </a:rPr>
              <a:t>Найди лишнее слово.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 descr="WPJ9NCAGQD53KCAY6LVXGCAEUY0C3CAMI4Z89CAH4F7N6CA9H51U5CAH5SN3VCAF768URCATHAVEHCACO8EEYCA7RH4FXCAMP3URBCAT3CLQ6CA0JRIYMCA3ARUOPCANV3QTHCAY6WAZ0CA5KCVUJ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1500174"/>
            <a:ext cx="2357454" cy="378621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Рисунок 4" descr="D21QVCALL8NT6CA063MVSCAGRSCZQCA5HVMY8CAMRJ2NMCAC7CUFNCAQGVONJCASVZX2MCA58W8MICABJ7OYQCA3OLKRMCAKJ9PVICAQ7FIZJCA87RJH2CACE4K6SCAK62BEXCA2PJQ9PCADWDB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1500174"/>
            <a:ext cx="2286016" cy="166023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Рисунок 5" descr="носо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8596" y="4214818"/>
            <a:ext cx="2470914" cy="192882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Рисунок 6" descr="L6Y80CATXJRKICAQTXMQHCAU4SN0RCAXAB4AMCA55PH1QCAP62V0SCAUIF9Z9CAX0MCO8CABM17EXCAZ261XJCAVRRMYTCAPD625BCADOFA7UCAX5F0A2CAMVUP0RCAOTBTSDCAQTLUE6CAKL8EMB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7950" y="1428736"/>
            <a:ext cx="2169283" cy="3187637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1" name="oshib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2357422" y="2786058"/>
            <a:ext cx="304800" cy="304800"/>
          </a:xfrm>
          <a:prstGeom prst="rect">
            <a:avLst/>
          </a:prstGeom>
        </p:spPr>
      </p:pic>
      <p:pic>
        <p:nvPicPr>
          <p:cNvPr id="12" name="oshib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2428860" y="5715016"/>
            <a:ext cx="304800" cy="304800"/>
          </a:xfrm>
          <a:prstGeom prst="rect">
            <a:avLst/>
          </a:prstGeom>
        </p:spPr>
      </p:pic>
      <p:pic>
        <p:nvPicPr>
          <p:cNvPr id="13" name="oshib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8286776" y="4214818"/>
            <a:ext cx="304800" cy="304800"/>
          </a:xfrm>
          <a:prstGeom prst="rect">
            <a:avLst/>
          </a:prstGeom>
        </p:spPr>
      </p:pic>
      <p:pic>
        <p:nvPicPr>
          <p:cNvPr id="14" name="el-duel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10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25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2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96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showWhenStopped="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1"/>
            <a:ext cx="828680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 Narrow" pitchFamily="34" charset="0"/>
              </a:rPr>
              <a:t>Найди лишнее слово.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1" name="Рисунок 10" descr="самолё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1214422"/>
            <a:ext cx="3071834" cy="230387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2" name="Рисунок 11" descr="how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4214818"/>
            <a:ext cx="3500462" cy="235745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3" name="Рисунок 12" descr="самокат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8" y="1000108"/>
            <a:ext cx="3000396" cy="327321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4" name="Рисунок 13" descr="0MDU5CA06UVCRCA84B00ACAVM05DLCAM1JXUVCASCNZYVCAEDRTZPCA1XG701CA2OZEFGCA6QWR87CAK4UJHPCAOBVVY0CAKVYZLICAXUNV4ECA1IERTFCA1TI23VCA7RVHI1CAZNRC2DCA9IF7WB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5008" y="4500570"/>
            <a:ext cx="2218150" cy="192882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22" name="oshib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7858148" y="3786190"/>
            <a:ext cx="304800" cy="304800"/>
          </a:xfrm>
          <a:prstGeom prst="rect">
            <a:avLst/>
          </a:prstGeom>
        </p:spPr>
      </p:pic>
      <p:pic>
        <p:nvPicPr>
          <p:cNvPr id="23" name="oshib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3500430" y="6143644"/>
            <a:ext cx="304800" cy="304800"/>
          </a:xfrm>
          <a:prstGeom prst="rect">
            <a:avLst/>
          </a:prstGeom>
        </p:spPr>
      </p:pic>
      <p:pic>
        <p:nvPicPr>
          <p:cNvPr id="24" name="el-duel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/>
          <a:stretch>
            <a:fillRect/>
          </a:stretch>
        </p:blipFill>
        <p:spPr>
          <a:xfrm>
            <a:off x="7572396" y="6000768"/>
            <a:ext cx="304800" cy="304800"/>
          </a:xfrm>
          <a:prstGeom prst="rect">
            <a:avLst/>
          </a:prstGeom>
        </p:spPr>
      </p:pic>
      <p:pic>
        <p:nvPicPr>
          <p:cNvPr id="26" name="oshibk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/>
          <a:stretch>
            <a:fillRect/>
          </a:stretch>
        </p:blipFill>
        <p:spPr>
          <a:xfrm>
            <a:off x="3286116" y="321468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56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25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25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996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showWhenStopped="0"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showWhenStopped="0">
                <p:cTn id="4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showWhenStopped="0"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62</Words>
  <Application>Microsoft Office PowerPoint</Application>
  <PresentationFormat>Экран (4:3)</PresentationFormat>
  <Paragraphs>14</Paragraphs>
  <Slides>9</Slides>
  <Notes>0</Notes>
  <HiddenSlides>0</HiddenSlides>
  <MMClips>8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учим звук С </dc:title>
  <dc:creator>Светлана</dc:creator>
  <cp:lastModifiedBy>Ольга</cp:lastModifiedBy>
  <cp:revision>17</cp:revision>
  <dcterms:created xsi:type="dcterms:W3CDTF">2011-04-30T20:08:34Z</dcterms:created>
  <dcterms:modified xsi:type="dcterms:W3CDTF">2021-10-27T07:04:51Z</dcterms:modified>
</cp:coreProperties>
</file>