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3" r:id="rId5"/>
    <p:sldId id="260" r:id="rId6"/>
    <p:sldId id="258" r:id="rId7"/>
    <p:sldId id="261" r:id="rId8"/>
    <p:sldId id="266" r:id="rId9"/>
    <p:sldId id="262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i="1" dirty="0" err="1" smtClean="0"/>
              <a:t>Лэпбук</a:t>
            </a:r>
            <a:r>
              <a:rPr lang="ru-RU" sz="3200" b="1" i="1" dirty="0" smtClean="0"/>
              <a:t> «Мальчики и девочки»</a:t>
            </a:r>
            <a:endParaRPr lang="ru-RU" sz="3200" b="1" i="1" dirty="0"/>
          </a:p>
        </p:txBody>
      </p:sp>
      <p:pic>
        <p:nvPicPr>
          <p:cNvPr id="4" name="Содержимое 3" descr="IMG_20200513_1227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8280919" cy="5544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Лэпбук</a:t>
            </a:r>
            <a:r>
              <a:rPr lang="ru-RU" dirty="0" smtClean="0"/>
              <a:t> подходит для работы с детьми старшего дошкольного возраста. </a:t>
            </a:r>
            <a:endParaRPr lang="ru-RU" dirty="0"/>
          </a:p>
        </p:txBody>
      </p:sp>
      <p:pic>
        <p:nvPicPr>
          <p:cNvPr id="12" name="Рисунок 11" descr="IMG_20200513_12274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 smtClean="0"/>
              <a:t>Для того чтобы у детей не пропал интерес, картинки, задания и задачи  </a:t>
            </a:r>
            <a:r>
              <a:rPr lang="ru-RU" dirty="0" err="1" smtClean="0"/>
              <a:t>Лэпбука</a:t>
            </a:r>
            <a:r>
              <a:rPr lang="ru-RU" dirty="0" smtClean="0"/>
              <a:t> периодически  должны меняться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Вот так </a:t>
            </a:r>
            <a:r>
              <a:rPr lang="ru-RU" sz="2000" b="1" dirty="0" err="1" smtClean="0"/>
              <a:t>лэпбук</a:t>
            </a:r>
            <a:r>
              <a:rPr lang="ru-RU" sz="2000" b="1" dirty="0" smtClean="0"/>
              <a:t> выглядит в развороте. В нем собраны игры не только на определение </a:t>
            </a:r>
            <a:r>
              <a:rPr lang="ru-RU" sz="2000" b="1" dirty="0" err="1" smtClean="0"/>
              <a:t>гендерной</a:t>
            </a:r>
            <a:r>
              <a:rPr lang="ru-RU" sz="2000" b="1" dirty="0" smtClean="0"/>
              <a:t> принадлежности, но  и развитие памяти, мышления, логики, сообразительности и речи</a:t>
            </a:r>
            <a:endParaRPr lang="ru-RU" sz="2000" b="1" dirty="0"/>
          </a:p>
        </p:txBody>
      </p:sp>
      <p:pic>
        <p:nvPicPr>
          <p:cNvPr id="4" name="Содержимое 3" descr="IMG_20200513_152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195737" y="-603448"/>
            <a:ext cx="4536502" cy="85689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«Эмоции», «Мамины помощники».</a:t>
            </a:r>
            <a:endParaRPr lang="ru-RU" sz="2000" b="1" dirty="0"/>
          </a:p>
        </p:txBody>
      </p:sp>
      <p:pic>
        <p:nvPicPr>
          <p:cNvPr id="9" name="Содержимое 4" descr="IMG_20200513_123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045915" y="3354685"/>
            <a:ext cx="2448272" cy="3028950"/>
          </a:xfrm>
          <a:prstGeom prst="rect">
            <a:avLst/>
          </a:prstGeom>
        </p:spPr>
      </p:pic>
      <p:pic>
        <p:nvPicPr>
          <p:cNvPr id="10" name="Содержимое 5" descr="IMG_20200513_1234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222380" y="2922639"/>
            <a:ext cx="2376262" cy="3965054"/>
          </a:xfrm>
          <a:prstGeom prst="rect">
            <a:avLst/>
          </a:prstGeom>
        </p:spPr>
      </p:pic>
      <p:pic>
        <p:nvPicPr>
          <p:cNvPr id="13" name="Содержимое 8" descr="IMG_20200513_152239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683568" y="1196752"/>
            <a:ext cx="3168352" cy="2232248"/>
          </a:xfrm>
        </p:spPr>
      </p:pic>
      <p:pic>
        <p:nvPicPr>
          <p:cNvPr id="14" name="Содержимое 9" descr="IMG_20200513_152244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427984" y="1268760"/>
            <a:ext cx="4038600" cy="2160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00513_1231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347864" y="620690"/>
            <a:ext cx="5904656" cy="532859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08313" cy="5865515"/>
          </a:xfrm>
        </p:spPr>
        <p:txBody>
          <a:bodyPr>
            <a:normAutofit lnSpcReduction="10000"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sz="2000" b="1" dirty="0" smtClean="0"/>
              <a:t>«Чья игрушка?»</a:t>
            </a:r>
          </a:p>
          <a:p>
            <a:r>
              <a:rPr lang="ru-RU" sz="1600" dirty="0" smtClean="0"/>
              <a:t>Дети не только называют игрушку, но и определяют, кому она больше подходит для игры: мальчикам или девочкам. Так же встречаются игрушки, в которые любят играть все дети. </a:t>
            </a:r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r>
              <a:rPr lang="ru-RU" sz="2000" b="1" dirty="0" smtClean="0"/>
              <a:t>«</a:t>
            </a:r>
            <a:r>
              <a:rPr lang="ru-RU" sz="2000" b="1" dirty="0" smtClean="0"/>
              <a:t>Кто что надевает</a:t>
            </a:r>
            <a:r>
              <a:rPr lang="ru-RU" sz="2000" b="1" dirty="0" smtClean="0"/>
              <a:t>?»</a:t>
            </a:r>
          </a:p>
          <a:p>
            <a:r>
              <a:rPr lang="ru-RU" sz="1600" dirty="0" smtClean="0"/>
              <a:t>Дети определяют, в какую одежду нужно одеть девочку, а в какую — мальчика. Воспитатель «по ошибке» завязывает мальчику на голове бант или прикрепляет юбку, или девочке — пиджак с галстуком. Дети поправляют и сами выбирают свои варианты нарядов  (можно обсудить, что джинсы и кепи  могут принадлежать не только мальчику, но и девочке).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24136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2000" b="1" dirty="0" smtClean="0"/>
              <a:t>« </a:t>
            </a:r>
            <a:r>
              <a:rPr lang="ru-RU" sz="2000" b="1" dirty="0" smtClean="0"/>
              <a:t>Спорт «мужской» и « женский», «Женские и мужские профессии</a:t>
            </a:r>
            <a:r>
              <a:rPr lang="ru-RU" sz="2000" b="1" dirty="0" smtClean="0"/>
              <a:t>»</a:t>
            </a:r>
            <a:r>
              <a:rPr lang="ru-RU" sz="20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600" b="1" i="1" dirty="0" smtClean="0"/>
              <a:t>(формирование </a:t>
            </a:r>
            <a:r>
              <a:rPr lang="ru-RU" sz="1600" b="1" i="1" dirty="0" err="1" smtClean="0"/>
              <a:t>полоролевой</a:t>
            </a:r>
            <a:r>
              <a:rPr lang="ru-RU" sz="1600" b="1" i="1" dirty="0" smtClean="0"/>
              <a:t> </a:t>
            </a:r>
            <a:r>
              <a:rPr lang="ru-RU" sz="1600" b="1" i="1" dirty="0" smtClean="0"/>
              <a:t>социализации) </a:t>
            </a:r>
            <a:r>
              <a:rPr lang="ru-RU" sz="1800" b="1" i="1" dirty="0" smtClean="0"/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endParaRPr lang="ru-RU" sz="2800" b="1" i="1" dirty="0"/>
          </a:p>
        </p:txBody>
      </p:sp>
      <p:pic>
        <p:nvPicPr>
          <p:cNvPr id="5" name="Содержимое 4" descr="IMG_20200513_1232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IMG_20200513_1233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«По порядку»</a:t>
            </a:r>
            <a:r>
              <a:rPr lang="ru-RU" sz="2200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1600" b="1" i="1" dirty="0" smtClean="0"/>
              <a:t>(</a:t>
            </a:r>
            <a:r>
              <a:rPr lang="ru-RU" sz="1600" b="1" i="1" dirty="0" smtClean="0"/>
              <a:t>формирование </a:t>
            </a:r>
            <a:r>
              <a:rPr lang="ru-RU" sz="1600" b="1" i="1" dirty="0" smtClean="0"/>
              <a:t>представления детей о половозрастном развитии </a:t>
            </a:r>
            <a:r>
              <a:rPr lang="ru-RU" sz="1600" b="1" i="1" dirty="0" smtClean="0"/>
              <a:t>человека</a:t>
            </a:r>
            <a:r>
              <a:rPr lang="ru-RU" sz="1800" b="1" i="1" dirty="0" smtClean="0"/>
              <a:t>) </a:t>
            </a:r>
            <a:endParaRPr lang="ru-RU" sz="1800" b="1" i="1" dirty="0"/>
          </a:p>
        </p:txBody>
      </p:sp>
      <p:pic>
        <p:nvPicPr>
          <p:cNvPr id="10" name="Содержимое 9" descr="женщина-поко-ений-этапы-женщины-развития-м-а-енчество-етство-мо-о-ость-6143698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124744"/>
            <a:ext cx="4248472" cy="5184576"/>
          </a:xfrm>
        </p:spPr>
      </p:pic>
      <p:pic>
        <p:nvPicPr>
          <p:cNvPr id="12" name="Содержимое 11" descr="depositphotos_65406895-stock-illustration-cartoon-development-stages-of-ma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412776"/>
            <a:ext cx="4038600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>«Чей силуэт?»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800" b="1" i="1" dirty="0" smtClean="0"/>
              <a:t>(развитие внимания,</a:t>
            </a:r>
            <a:r>
              <a:rPr lang="ru-RU" sz="1800" b="1" i="1" dirty="0" smtClean="0"/>
              <a:t> </a:t>
            </a:r>
            <a:r>
              <a:rPr lang="ru-RU" sz="1800" b="1" i="1" dirty="0" smtClean="0"/>
              <a:t>наблюдательности </a:t>
            </a:r>
            <a:r>
              <a:rPr lang="ru-RU" sz="1800" b="1" i="1" dirty="0" smtClean="0"/>
              <a:t>и </a:t>
            </a:r>
            <a:r>
              <a:rPr lang="ru-RU" sz="1800" b="1" i="1" dirty="0" smtClean="0"/>
              <a:t>усидчивости).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2000" b="1" dirty="0" smtClean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/>
          </a:p>
        </p:txBody>
      </p:sp>
      <p:pic>
        <p:nvPicPr>
          <p:cNvPr id="6" name="Содержимое 5" descr="00adfe94c1148d2e8527248f781956ab--puzzle-zo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628800"/>
            <a:ext cx="3202989" cy="4525963"/>
          </a:xfrm>
        </p:spPr>
      </p:pic>
      <p:pic>
        <p:nvPicPr>
          <p:cNvPr id="9" name="Содержимое 4" descr="05naidi-ten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77326" y="1600200"/>
            <a:ext cx="3198347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«Строим замки для своих героев»</a:t>
            </a:r>
            <a:endParaRPr lang="ru-RU" sz="2000" b="1" dirty="0"/>
          </a:p>
        </p:txBody>
      </p:sp>
      <p:pic>
        <p:nvPicPr>
          <p:cNvPr id="5" name="Содержимое 4" descr="IMG_20200513_1525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791579" y="944725"/>
            <a:ext cx="2592290" cy="3528393"/>
          </a:xfrm>
        </p:spPr>
      </p:pic>
      <p:pic>
        <p:nvPicPr>
          <p:cNvPr id="6" name="Содержимое 5" descr="IMG_20200513_1526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5328084" y="800708"/>
            <a:ext cx="2448272" cy="3672409"/>
          </a:xfrm>
        </p:spPr>
      </p:pic>
      <p:pic>
        <p:nvPicPr>
          <p:cNvPr id="7" name="Содержимое 4" descr="IMG_20200513_1524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938449" y="3750183"/>
            <a:ext cx="2370558" cy="3312368"/>
          </a:xfrm>
          <a:prstGeom prst="rect">
            <a:avLst/>
          </a:prstGeom>
        </p:spPr>
      </p:pic>
      <p:pic>
        <p:nvPicPr>
          <p:cNvPr id="8" name="Содержимое 5" descr="IMG_20200513_1526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544108" y="3465005"/>
            <a:ext cx="2232247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«Чье имя?»</a:t>
            </a:r>
            <a:br>
              <a:rPr lang="ru-RU" sz="2000" b="1" dirty="0" smtClean="0"/>
            </a:br>
            <a:r>
              <a:rPr lang="ru-RU" sz="1600" b="1" i="1" dirty="0" smtClean="0"/>
              <a:t>(познакомить с тем, что некоторые имена имеют как мужскую, так и женскую форму: Саша, Женя, Вася (Василиса), Ярослав (Ярослава).</a:t>
            </a:r>
            <a:endParaRPr lang="ru-RU" sz="2000" b="1" dirty="0"/>
          </a:p>
        </p:txBody>
      </p:sp>
      <p:pic>
        <p:nvPicPr>
          <p:cNvPr id="6" name="Содержимое 5" descr="transparent-face-cartoon-hair-cheek-yellow-5db0909cbb1233.696438891571852444766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24128" y="1844824"/>
            <a:ext cx="2376264" cy="2808313"/>
          </a:xfrm>
        </p:spPr>
      </p:pic>
      <p:pic>
        <p:nvPicPr>
          <p:cNvPr id="8" name="Содержимое 4" descr="девушка-стороны-немногая-1646711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988840"/>
            <a:ext cx="3312368" cy="2736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195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Лэпбук «Мальчики и девочки»</vt:lpstr>
      <vt:lpstr>Вот так лэпбук выглядит в развороте. В нем собраны игры не только на определение гендерной принадлежности, но  и развитие памяти, мышления, логики, сообразительности и речи</vt:lpstr>
      <vt:lpstr>«Эмоции», «Мамины помощники».</vt:lpstr>
      <vt:lpstr>Слайд 4</vt:lpstr>
      <vt:lpstr>  « Спорт «мужской» и « женский», «Женские и мужские профессии»  (формирование полоролевой социализации) .  </vt:lpstr>
      <vt:lpstr>«По порядку»  (формирование представления детей о половозрастном развитии человека) </vt:lpstr>
      <vt:lpstr>«Чей силуэт?» (развитие внимания, наблюдательности и усидчивости).    </vt:lpstr>
      <vt:lpstr>«Строим замки для своих героев»</vt:lpstr>
      <vt:lpstr>«Чье имя?» (познакомить с тем, что некоторые имена имеют как мужскую, так и женскую форму: Саша, Женя, Вася (Василиса), Ярослав (Ярослава).</vt:lpstr>
      <vt:lpstr>Лэпбук подходит для работы с детьми старшего дошкольного возраста.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Лэпбук «Мальчики и девочки»</dc:title>
  <dc:creator>Домашний</dc:creator>
  <cp:lastModifiedBy>Пользователь Windows</cp:lastModifiedBy>
  <cp:revision>12</cp:revision>
  <dcterms:created xsi:type="dcterms:W3CDTF">2020-05-13T11:37:04Z</dcterms:created>
  <dcterms:modified xsi:type="dcterms:W3CDTF">2020-05-13T13:33:42Z</dcterms:modified>
</cp:coreProperties>
</file>