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1" r:id="rId6"/>
    <p:sldId id="264" r:id="rId7"/>
    <p:sldId id="263" r:id="rId8"/>
    <p:sldId id="266" r:id="rId9"/>
    <p:sldId id="272" r:id="rId10"/>
    <p:sldId id="270" r:id="rId11"/>
    <p:sldId id="281" r:id="rId12"/>
    <p:sldId id="289" r:id="rId13"/>
    <p:sldId id="288" r:id="rId14"/>
    <p:sldId id="287" r:id="rId15"/>
    <p:sldId id="286" r:id="rId16"/>
    <p:sldId id="285" r:id="rId17"/>
    <p:sldId id="284" r:id="rId18"/>
    <p:sldId id="283" r:id="rId19"/>
    <p:sldId id="282" r:id="rId20"/>
    <p:sldId id="292" r:id="rId21"/>
    <p:sldId id="290" r:id="rId22"/>
    <p:sldId id="279" r:id="rId23"/>
    <p:sldId id="274" r:id="rId24"/>
    <p:sldId id="291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окружной конкурс исследовательских работ и творческих проектов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 Я-исследователь-2020»</a:t>
            </a:r>
            <a:endParaRPr lang="ru-RU" dirty="0" smtClean="0"/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детский сад «Золотой петушок»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ГБОУ Самарской области средней общеобразовательной школы №2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п.г.т.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Усть-Кинельский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Кинель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Самарской области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Секция: «Краеведение»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Авторы: Иващенко Артем,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Потапкова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София</a:t>
            </a:r>
            <a:endParaRPr lang="ru-RU" dirty="0" smtClean="0"/>
          </a:p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6767" y="148478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49289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«БОГАТСТВО ЗЕМЛИ САМАРСКОЙ»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661248"/>
            <a:ext cx="64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Руководитель: Горшенина Анна Дмитриевна, воспитатель</a:t>
            </a:r>
          </a:p>
        </p:txBody>
      </p:sp>
      <p:pic>
        <p:nvPicPr>
          <p:cNvPr id="11" name="Picture 2" descr="https://kartoman.ru/wp-content/uploads/2012/02/karta_rayonov_samarskoj_oblasty.jpg"/>
          <p:cNvPicPr>
            <a:picLocks noChangeAspect="1" noChangeArrowheads="1"/>
          </p:cNvPicPr>
          <p:nvPr/>
        </p:nvPicPr>
        <p:blipFill>
          <a:blip r:embed="rId3" cstate="print"/>
          <a:srcRect r="50204" b="2081"/>
          <a:stretch>
            <a:fillRect/>
          </a:stretch>
        </p:blipFill>
        <p:spPr bwMode="auto">
          <a:xfrm>
            <a:off x="0" y="4298966"/>
            <a:ext cx="2483768" cy="2559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7" name="Рисунок 6" descr="https://mterayin.com/images/categories/category_img_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17232"/>
            <a:ext cx="197971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5364088" y="5517232"/>
            <a:ext cx="311074" cy="432048"/>
          </a:xfrm>
          <a:prstGeom prst="rect">
            <a:avLst/>
          </a:prstGeom>
          <a:noFill/>
        </p:spPr>
      </p:pic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6" cstate="print"/>
          <a:srcRect l="24296" t="12498" r="27113" b="25013"/>
          <a:stretch>
            <a:fillRect/>
          </a:stretch>
        </p:blipFill>
        <p:spPr bwMode="auto">
          <a:xfrm>
            <a:off x="4067944" y="1628800"/>
            <a:ext cx="288032" cy="400045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6516216" y="4509120"/>
            <a:ext cx="311074" cy="432048"/>
          </a:xfrm>
          <a:prstGeom prst="rect">
            <a:avLst/>
          </a:prstGeom>
          <a:noFill/>
        </p:spPr>
      </p:pic>
      <p:pic>
        <p:nvPicPr>
          <p:cNvPr id="1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2339752" y="3645024"/>
            <a:ext cx="311074" cy="432048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4788024" y="4797152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77272" y="0"/>
            <a:ext cx="749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Производство овощей в районах Самарской области</a:t>
            </a:r>
            <a:endParaRPr lang="ru-RU" sz="2400" b="1" dirty="0"/>
          </a:p>
        </p:txBody>
      </p:sp>
      <p:pic>
        <p:nvPicPr>
          <p:cNvPr id="1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3491880" y="3645024"/>
            <a:ext cx="311074" cy="432048"/>
          </a:xfrm>
          <a:prstGeom prst="rect">
            <a:avLst/>
          </a:prstGeom>
          <a:noFill/>
        </p:spPr>
      </p:pic>
      <p:pic>
        <p:nvPicPr>
          <p:cNvPr id="1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7020272" y="2060848"/>
            <a:ext cx="311074" cy="432048"/>
          </a:xfrm>
          <a:prstGeom prst="rect">
            <a:avLst/>
          </a:prstGeom>
          <a:noFill/>
        </p:spPr>
      </p:pic>
      <p:pic>
        <p:nvPicPr>
          <p:cNvPr id="1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8604448" y="1412776"/>
            <a:ext cx="311074" cy="432048"/>
          </a:xfrm>
          <a:prstGeom prst="rect">
            <a:avLst/>
          </a:prstGeom>
          <a:noFill/>
        </p:spPr>
      </p:pic>
      <p:pic>
        <p:nvPicPr>
          <p:cNvPr id="1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5364088" y="3068960"/>
            <a:ext cx="311074" cy="432048"/>
          </a:xfrm>
          <a:prstGeom prst="rect">
            <a:avLst/>
          </a:prstGeom>
          <a:noFill/>
        </p:spPr>
      </p:pic>
      <p:pic>
        <p:nvPicPr>
          <p:cNvPr id="1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6372200" y="2708920"/>
            <a:ext cx="311074" cy="432048"/>
          </a:xfrm>
          <a:prstGeom prst="rect">
            <a:avLst/>
          </a:prstGeom>
          <a:noFill/>
        </p:spPr>
      </p:pic>
      <p:pic>
        <p:nvPicPr>
          <p:cNvPr id="2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4716016" y="1124744"/>
            <a:ext cx="311074" cy="432048"/>
          </a:xfrm>
          <a:prstGeom prst="rect">
            <a:avLst/>
          </a:prstGeom>
          <a:noFill/>
        </p:spPr>
      </p:pic>
      <p:pic>
        <p:nvPicPr>
          <p:cNvPr id="2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5724128" y="4077072"/>
            <a:ext cx="311074" cy="432048"/>
          </a:xfrm>
          <a:prstGeom prst="rect">
            <a:avLst/>
          </a:prstGeom>
          <a:noFill/>
        </p:spPr>
      </p:pic>
      <p:pic>
        <p:nvPicPr>
          <p:cNvPr id="2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3203848" y="5085184"/>
            <a:ext cx="311074" cy="432048"/>
          </a:xfrm>
          <a:prstGeom prst="rect">
            <a:avLst/>
          </a:prstGeom>
          <a:noFill/>
        </p:spPr>
      </p:pic>
      <p:pic>
        <p:nvPicPr>
          <p:cNvPr id="2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1691680" y="3573016"/>
            <a:ext cx="311074" cy="432048"/>
          </a:xfrm>
          <a:prstGeom prst="rect">
            <a:avLst/>
          </a:prstGeom>
          <a:noFill/>
        </p:spPr>
      </p:pic>
      <p:pic>
        <p:nvPicPr>
          <p:cNvPr id="24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6012160" y="1700808"/>
            <a:ext cx="311074" cy="432048"/>
          </a:xfrm>
          <a:prstGeom prst="rect">
            <a:avLst/>
          </a:prstGeom>
          <a:noFill/>
        </p:spPr>
      </p:pic>
      <p:pic>
        <p:nvPicPr>
          <p:cNvPr id="2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611560" y="2996952"/>
            <a:ext cx="311074" cy="432048"/>
          </a:xfrm>
          <a:prstGeom prst="rect">
            <a:avLst/>
          </a:prstGeom>
          <a:noFill/>
        </p:spPr>
      </p:pic>
      <p:pic>
        <p:nvPicPr>
          <p:cNvPr id="2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6228184" y="620688"/>
            <a:ext cx="311074" cy="432048"/>
          </a:xfrm>
          <a:prstGeom prst="rect">
            <a:avLst/>
          </a:prstGeom>
          <a:noFill/>
        </p:spPr>
      </p:pic>
      <p:pic>
        <p:nvPicPr>
          <p:cNvPr id="2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6588224" y="1052736"/>
            <a:ext cx="311074" cy="432048"/>
          </a:xfrm>
          <a:prstGeom prst="rect">
            <a:avLst/>
          </a:prstGeom>
          <a:noFill/>
        </p:spPr>
      </p:pic>
      <p:pic>
        <p:nvPicPr>
          <p:cNvPr id="2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5" cstate="print"/>
          <a:srcRect l="24296" t="12498" r="27113" b="25013"/>
          <a:stretch>
            <a:fillRect/>
          </a:stretch>
        </p:blipFill>
        <p:spPr bwMode="auto">
          <a:xfrm>
            <a:off x="7812360" y="6021288"/>
            <a:ext cx="311074" cy="43204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452320" y="602128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932040" y="4653136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10524" y="0"/>
            <a:ext cx="763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Производство фруктов в районах Самарской области</a:t>
            </a:r>
            <a:endParaRPr lang="ru-RU" sz="2400" b="1" dirty="0"/>
          </a:p>
        </p:txBody>
      </p:sp>
      <p:pic>
        <p:nvPicPr>
          <p:cNvPr id="15" name="Рисунок 14" descr="https://avatars.mds.yandex.net/get-pdb/2745165/6821f266-c9ff-409d-92b4-7f2bf29f4918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9077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2339752" y="3573016"/>
            <a:ext cx="311074" cy="432048"/>
          </a:xfrm>
          <a:prstGeom prst="rect">
            <a:avLst/>
          </a:prstGeom>
          <a:noFill/>
        </p:spPr>
      </p:pic>
      <p:pic>
        <p:nvPicPr>
          <p:cNvPr id="1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436096" y="5445224"/>
            <a:ext cx="311074" cy="432048"/>
          </a:xfrm>
          <a:prstGeom prst="rect">
            <a:avLst/>
          </a:prstGeom>
          <a:noFill/>
        </p:spPr>
      </p:pic>
      <p:pic>
        <p:nvPicPr>
          <p:cNvPr id="1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139952" y="1628800"/>
            <a:ext cx="311074" cy="432048"/>
          </a:xfrm>
          <a:prstGeom prst="rect">
            <a:avLst/>
          </a:prstGeom>
          <a:noFill/>
        </p:spPr>
      </p:pic>
      <p:pic>
        <p:nvPicPr>
          <p:cNvPr id="1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948264" y="1988840"/>
            <a:ext cx="311074" cy="432048"/>
          </a:xfrm>
          <a:prstGeom prst="rect">
            <a:avLst/>
          </a:prstGeom>
          <a:noFill/>
        </p:spPr>
      </p:pic>
      <p:pic>
        <p:nvPicPr>
          <p:cNvPr id="2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220072" y="3068960"/>
            <a:ext cx="311074" cy="432048"/>
          </a:xfrm>
          <a:prstGeom prst="rect">
            <a:avLst/>
          </a:prstGeom>
          <a:noFill/>
        </p:spPr>
      </p:pic>
      <p:pic>
        <p:nvPicPr>
          <p:cNvPr id="2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8388424" y="764704"/>
            <a:ext cx="311074" cy="432048"/>
          </a:xfrm>
          <a:prstGeom prst="rect">
            <a:avLst/>
          </a:prstGeom>
          <a:noFill/>
        </p:spPr>
      </p:pic>
      <p:pic>
        <p:nvPicPr>
          <p:cNvPr id="2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788024" y="1052736"/>
            <a:ext cx="311074" cy="432048"/>
          </a:xfrm>
          <a:prstGeom prst="rect">
            <a:avLst/>
          </a:prstGeom>
          <a:noFill/>
        </p:spPr>
      </p:pic>
      <p:pic>
        <p:nvPicPr>
          <p:cNvPr id="2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724128" y="4005064"/>
            <a:ext cx="311074" cy="432048"/>
          </a:xfrm>
          <a:prstGeom prst="rect">
            <a:avLst/>
          </a:prstGeom>
          <a:noFill/>
        </p:spPr>
      </p:pic>
      <p:pic>
        <p:nvPicPr>
          <p:cNvPr id="24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707904" y="5013176"/>
            <a:ext cx="311074" cy="432048"/>
          </a:xfrm>
          <a:prstGeom prst="rect">
            <a:avLst/>
          </a:prstGeom>
          <a:noFill/>
        </p:spPr>
      </p:pic>
      <p:pic>
        <p:nvPicPr>
          <p:cNvPr id="2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763688" y="3573016"/>
            <a:ext cx="311074" cy="432048"/>
          </a:xfrm>
          <a:prstGeom prst="rect">
            <a:avLst/>
          </a:prstGeom>
          <a:noFill/>
        </p:spPr>
      </p:pic>
      <p:pic>
        <p:nvPicPr>
          <p:cNvPr id="2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940152" y="1628800"/>
            <a:ext cx="311074" cy="432048"/>
          </a:xfrm>
          <a:prstGeom prst="rect">
            <a:avLst/>
          </a:prstGeom>
          <a:noFill/>
        </p:spPr>
      </p:pic>
      <p:pic>
        <p:nvPicPr>
          <p:cNvPr id="2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67544" y="2996952"/>
            <a:ext cx="311074" cy="432048"/>
          </a:xfrm>
          <a:prstGeom prst="rect">
            <a:avLst/>
          </a:prstGeom>
          <a:noFill/>
        </p:spPr>
      </p:pic>
      <p:pic>
        <p:nvPicPr>
          <p:cNvPr id="2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228184" y="548680"/>
            <a:ext cx="311074" cy="432048"/>
          </a:xfrm>
          <a:prstGeom prst="rect">
            <a:avLst/>
          </a:prstGeom>
          <a:noFill/>
        </p:spPr>
      </p:pic>
      <p:pic>
        <p:nvPicPr>
          <p:cNvPr id="2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596336" y="548680"/>
            <a:ext cx="311074" cy="432048"/>
          </a:xfrm>
          <a:prstGeom prst="rect">
            <a:avLst/>
          </a:prstGeom>
          <a:noFill/>
        </p:spPr>
      </p:pic>
      <p:pic>
        <p:nvPicPr>
          <p:cNvPr id="3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12360" y="6021288"/>
            <a:ext cx="311074" cy="43204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932040" y="4653136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61234" y="0"/>
            <a:ext cx="7129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Производство мяса в районах Самарской области</a:t>
            </a:r>
            <a:endParaRPr lang="ru-RU" sz="2400" b="1" dirty="0"/>
          </a:p>
        </p:txBody>
      </p:sp>
      <p:pic>
        <p:nvPicPr>
          <p:cNvPr id="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364088" y="5445224"/>
            <a:ext cx="311074" cy="432048"/>
          </a:xfrm>
          <a:prstGeom prst="rect">
            <a:avLst/>
          </a:prstGeom>
          <a:noFill/>
        </p:spPr>
      </p:pic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020272" y="3501008"/>
            <a:ext cx="311074" cy="432048"/>
          </a:xfrm>
          <a:prstGeom prst="rect">
            <a:avLst/>
          </a:prstGeom>
          <a:noFill/>
        </p:spPr>
      </p:pic>
      <p:pic>
        <p:nvPicPr>
          <p:cNvPr id="1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499992" y="4005064"/>
            <a:ext cx="311074" cy="432048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923928" y="1700808"/>
            <a:ext cx="311074" cy="432048"/>
          </a:xfrm>
          <a:prstGeom prst="rect">
            <a:avLst/>
          </a:prstGeom>
          <a:noFill/>
        </p:spPr>
      </p:pic>
      <p:pic>
        <p:nvPicPr>
          <p:cNvPr id="1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020272" y="1988840"/>
            <a:ext cx="311074" cy="432048"/>
          </a:xfrm>
          <a:prstGeom prst="rect">
            <a:avLst/>
          </a:prstGeom>
          <a:noFill/>
        </p:spPr>
      </p:pic>
      <p:pic>
        <p:nvPicPr>
          <p:cNvPr id="1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8604448" y="1412776"/>
            <a:ext cx="311074" cy="432048"/>
          </a:xfrm>
          <a:prstGeom prst="rect">
            <a:avLst/>
          </a:prstGeom>
          <a:noFill/>
        </p:spPr>
      </p:pic>
      <p:pic>
        <p:nvPicPr>
          <p:cNvPr id="1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076056" y="3068960"/>
            <a:ext cx="311074" cy="432048"/>
          </a:xfrm>
          <a:prstGeom prst="rect">
            <a:avLst/>
          </a:prstGeom>
          <a:noFill/>
        </p:spPr>
      </p:pic>
      <p:pic>
        <p:nvPicPr>
          <p:cNvPr id="1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444208" y="2708920"/>
            <a:ext cx="311074" cy="432048"/>
          </a:xfrm>
          <a:prstGeom prst="rect">
            <a:avLst/>
          </a:prstGeom>
          <a:noFill/>
        </p:spPr>
      </p:pic>
      <p:pic>
        <p:nvPicPr>
          <p:cNvPr id="1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995936" y="2420888"/>
            <a:ext cx="311074" cy="432048"/>
          </a:xfrm>
          <a:prstGeom prst="rect">
            <a:avLst/>
          </a:prstGeom>
          <a:noFill/>
        </p:spPr>
      </p:pic>
      <p:pic>
        <p:nvPicPr>
          <p:cNvPr id="1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724128" y="3933056"/>
            <a:ext cx="311074" cy="432048"/>
          </a:xfrm>
          <a:prstGeom prst="rect">
            <a:avLst/>
          </a:prstGeom>
          <a:noFill/>
        </p:spPr>
      </p:pic>
      <p:pic>
        <p:nvPicPr>
          <p:cNvPr id="2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779912" y="5085184"/>
            <a:ext cx="311074" cy="432048"/>
          </a:xfrm>
          <a:prstGeom prst="rect">
            <a:avLst/>
          </a:prstGeom>
          <a:noFill/>
        </p:spPr>
      </p:pic>
      <p:pic>
        <p:nvPicPr>
          <p:cNvPr id="2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668344" y="2060848"/>
            <a:ext cx="311074" cy="432048"/>
          </a:xfrm>
          <a:prstGeom prst="rect">
            <a:avLst/>
          </a:prstGeom>
          <a:noFill/>
        </p:spPr>
      </p:pic>
      <p:pic>
        <p:nvPicPr>
          <p:cNvPr id="2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796136" y="1700808"/>
            <a:ext cx="311074" cy="432048"/>
          </a:xfrm>
          <a:prstGeom prst="rect">
            <a:avLst/>
          </a:prstGeom>
          <a:noFill/>
        </p:spPr>
      </p:pic>
      <p:pic>
        <p:nvPicPr>
          <p:cNvPr id="2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11560" y="2996952"/>
            <a:ext cx="311074" cy="432048"/>
          </a:xfrm>
          <a:prstGeom prst="rect">
            <a:avLst/>
          </a:prstGeom>
          <a:noFill/>
        </p:spPr>
      </p:pic>
      <p:pic>
        <p:nvPicPr>
          <p:cNvPr id="24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907704" y="4869160"/>
            <a:ext cx="311074" cy="432048"/>
          </a:xfrm>
          <a:prstGeom prst="rect">
            <a:avLst/>
          </a:prstGeom>
          <a:noFill/>
        </p:spPr>
      </p:pic>
      <p:pic>
        <p:nvPicPr>
          <p:cNvPr id="2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596336" y="548680"/>
            <a:ext cx="311074" cy="432048"/>
          </a:xfrm>
          <a:prstGeom prst="rect">
            <a:avLst/>
          </a:prstGeom>
          <a:noFill/>
        </p:spPr>
      </p:pic>
      <p:pic>
        <p:nvPicPr>
          <p:cNvPr id="2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547664" y="2420888"/>
            <a:ext cx="311074" cy="43204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endParaRPr lang="ru-RU" b="1" dirty="0"/>
          </a:p>
        </p:txBody>
      </p:sp>
      <p:pic>
        <p:nvPicPr>
          <p:cNvPr id="2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12360" y="6021288"/>
            <a:ext cx="311074" cy="432048"/>
          </a:xfrm>
          <a:prstGeom prst="rect">
            <a:avLst/>
          </a:prstGeom>
          <a:noFill/>
        </p:spPr>
      </p:pic>
      <p:pic>
        <p:nvPicPr>
          <p:cNvPr id="29" name="Рисунок 28" descr="https://d2gg9evh47fn9z.cloudfront.net/800px_COLOURBOX16391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979711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2267744" y="3573016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70755" y="0"/>
            <a:ext cx="7110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Производство меда в районах Самарской области</a:t>
            </a:r>
            <a:endParaRPr lang="ru-RU" sz="2400" b="1" dirty="0"/>
          </a:p>
        </p:txBody>
      </p:sp>
      <p:pic>
        <p:nvPicPr>
          <p:cNvPr id="7" name="Рисунок 6" descr="https://images.ru.prom.st/597634652_w640_h640_myod-nastoyaschij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9077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860032" y="4653136"/>
            <a:ext cx="311074" cy="432048"/>
          </a:xfrm>
          <a:prstGeom prst="rect">
            <a:avLst/>
          </a:prstGeom>
          <a:noFill/>
        </p:spPr>
      </p:pic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572000" y="4077072"/>
            <a:ext cx="311074" cy="432048"/>
          </a:xfrm>
          <a:prstGeom prst="rect">
            <a:avLst/>
          </a:prstGeom>
          <a:noFill/>
        </p:spPr>
      </p:pic>
      <p:pic>
        <p:nvPicPr>
          <p:cNvPr id="1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020272" y="2060848"/>
            <a:ext cx="311074" cy="432048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8532440" y="1340768"/>
            <a:ext cx="311074" cy="432048"/>
          </a:xfrm>
          <a:prstGeom prst="rect">
            <a:avLst/>
          </a:prstGeom>
          <a:noFill/>
        </p:spPr>
      </p:pic>
      <p:pic>
        <p:nvPicPr>
          <p:cNvPr id="1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508104" y="3717032"/>
            <a:ext cx="311074" cy="432048"/>
          </a:xfrm>
          <a:prstGeom prst="rect">
            <a:avLst/>
          </a:prstGeom>
          <a:noFill/>
        </p:spPr>
      </p:pic>
      <p:pic>
        <p:nvPicPr>
          <p:cNvPr id="1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8388424" y="764704"/>
            <a:ext cx="311074" cy="432048"/>
          </a:xfrm>
          <a:prstGeom prst="rect">
            <a:avLst/>
          </a:prstGeom>
          <a:noFill/>
        </p:spPr>
      </p:pic>
      <p:pic>
        <p:nvPicPr>
          <p:cNvPr id="1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796136" y="4005064"/>
            <a:ext cx="311074" cy="432048"/>
          </a:xfrm>
          <a:prstGeom prst="rect">
            <a:avLst/>
          </a:prstGeom>
          <a:noFill/>
        </p:spPr>
      </p:pic>
      <p:pic>
        <p:nvPicPr>
          <p:cNvPr id="1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619672" y="3501008"/>
            <a:ext cx="311074" cy="432048"/>
          </a:xfrm>
          <a:prstGeom prst="rect">
            <a:avLst/>
          </a:prstGeom>
          <a:noFill/>
        </p:spPr>
      </p:pic>
      <p:pic>
        <p:nvPicPr>
          <p:cNvPr id="1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796136" y="1700808"/>
            <a:ext cx="311074" cy="432048"/>
          </a:xfrm>
          <a:prstGeom prst="rect">
            <a:avLst/>
          </a:prstGeom>
          <a:noFill/>
        </p:spPr>
      </p:pic>
      <p:pic>
        <p:nvPicPr>
          <p:cNvPr id="1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059832" y="2348880"/>
            <a:ext cx="311074" cy="432048"/>
          </a:xfrm>
          <a:prstGeom prst="rect">
            <a:avLst/>
          </a:prstGeom>
          <a:noFill/>
        </p:spPr>
      </p:pic>
      <p:pic>
        <p:nvPicPr>
          <p:cNvPr id="2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228184" y="620688"/>
            <a:ext cx="311074" cy="432048"/>
          </a:xfrm>
          <a:prstGeom prst="rect">
            <a:avLst/>
          </a:prstGeom>
          <a:noFill/>
        </p:spPr>
      </p:pic>
      <p:pic>
        <p:nvPicPr>
          <p:cNvPr id="2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596336" y="620688"/>
            <a:ext cx="311074" cy="43204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endParaRPr lang="ru-RU" b="1" dirty="0"/>
          </a:p>
        </p:txBody>
      </p:sp>
      <p:pic>
        <p:nvPicPr>
          <p:cNvPr id="2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12360" y="6021288"/>
            <a:ext cx="311074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372200" y="2708920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8924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Производство колбасной продукции в районах Самарской области</a:t>
            </a:r>
            <a:endParaRPr lang="ru-RU" sz="2200" b="1" dirty="0"/>
          </a:p>
        </p:txBody>
      </p:sp>
      <p:pic>
        <p:nvPicPr>
          <p:cNvPr id="7" name="Рисунок 6" descr="https://www.gea.com/ru/binaries/Compilation-Sausages_tcm27-291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9077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644008" y="4005064"/>
            <a:ext cx="311074" cy="432048"/>
          </a:xfrm>
          <a:prstGeom prst="rect">
            <a:avLst/>
          </a:prstGeom>
          <a:noFill/>
        </p:spPr>
      </p:pic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508104" y="3645024"/>
            <a:ext cx="311074" cy="432048"/>
          </a:xfrm>
          <a:prstGeom prst="rect">
            <a:avLst/>
          </a:prstGeom>
          <a:noFill/>
        </p:spPr>
      </p:pic>
      <p:pic>
        <p:nvPicPr>
          <p:cNvPr id="1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868144" y="3933056"/>
            <a:ext cx="311074" cy="432048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524328" y="2060848"/>
            <a:ext cx="311074" cy="432048"/>
          </a:xfrm>
          <a:prstGeom prst="rect">
            <a:avLst/>
          </a:prstGeom>
          <a:noFill/>
        </p:spPr>
      </p:pic>
      <p:pic>
        <p:nvPicPr>
          <p:cNvPr id="1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059832" y="2348880"/>
            <a:ext cx="311074" cy="432048"/>
          </a:xfrm>
          <a:prstGeom prst="rect">
            <a:avLst/>
          </a:prstGeom>
          <a:noFill/>
        </p:spPr>
      </p:pic>
      <p:pic>
        <p:nvPicPr>
          <p:cNvPr id="1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596336" y="620688"/>
            <a:ext cx="311074" cy="432048"/>
          </a:xfrm>
          <a:prstGeom prst="rect">
            <a:avLst/>
          </a:prstGeom>
          <a:noFill/>
        </p:spPr>
      </p:pic>
      <p:pic>
        <p:nvPicPr>
          <p:cNvPr id="1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740352" y="6021288"/>
            <a:ext cx="311074" cy="43204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932040" y="4725144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3528" y="0"/>
            <a:ext cx="8820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Производство молочной продукции в районах Самарской области</a:t>
            </a:r>
            <a:endParaRPr lang="ru-RU" sz="2200" b="1" dirty="0"/>
          </a:p>
        </p:txBody>
      </p:sp>
      <p:pic>
        <p:nvPicPr>
          <p:cNvPr id="7" name="Рисунок 6" descr="https://chefofking.net/wp-content/uploads/2018/09/The-rules-on-dairy-alternatives-sold-as-8216milk82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9077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516216" y="4437112"/>
            <a:ext cx="311074" cy="432048"/>
          </a:xfrm>
          <a:prstGeom prst="rect">
            <a:avLst/>
          </a:prstGeom>
          <a:noFill/>
        </p:spPr>
      </p:pic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292080" y="5445224"/>
            <a:ext cx="311074" cy="432048"/>
          </a:xfrm>
          <a:prstGeom prst="rect">
            <a:avLst/>
          </a:prstGeom>
          <a:noFill/>
        </p:spPr>
      </p:pic>
      <p:pic>
        <p:nvPicPr>
          <p:cNvPr id="1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84368" y="3501008"/>
            <a:ext cx="311074" cy="432048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716016" y="4005064"/>
            <a:ext cx="311074" cy="432048"/>
          </a:xfrm>
          <a:prstGeom prst="rect">
            <a:avLst/>
          </a:prstGeom>
          <a:noFill/>
        </p:spPr>
      </p:pic>
      <p:pic>
        <p:nvPicPr>
          <p:cNvPr id="1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139952" y="1628800"/>
            <a:ext cx="311074" cy="432048"/>
          </a:xfrm>
          <a:prstGeom prst="rect">
            <a:avLst/>
          </a:prstGeom>
          <a:noFill/>
        </p:spPr>
      </p:pic>
      <p:pic>
        <p:nvPicPr>
          <p:cNvPr id="1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020272" y="1988840"/>
            <a:ext cx="311074" cy="432048"/>
          </a:xfrm>
          <a:prstGeom prst="rect">
            <a:avLst/>
          </a:prstGeom>
          <a:noFill/>
        </p:spPr>
      </p:pic>
      <p:pic>
        <p:nvPicPr>
          <p:cNvPr id="1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8604448" y="1340768"/>
            <a:ext cx="311074" cy="432048"/>
          </a:xfrm>
          <a:prstGeom prst="rect">
            <a:avLst/>
          </a:prstGeom>
          <a:noFill/>
        </p:spPr>
      </p:pic>
      <p:pic>
        <p:nvPicPr>
          <p:cNvPr id="1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508104" y="3645024"/>
            <a:ext cx="311074" cy="432048"/>
          </a:xfrm>
          <a:prstGeom prst="rect">
            <a:avLst/>
          </a:prstGeom>
          <a:noFill/>
        </p:spPr>
      </p:pic>
      <p:pic>
        <p:nvPicPr>
          <p:cNvPr id="1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995936" y="2420888"/>
            <a:ext cx="311074" cy="432048"/>
          </a:xfrm>
          <a:prstGeom prst="rect">
            <a:avLst/>
          </a:prstGeom>
          <a:noFill/>
        </p:spPr>
      </p:pic>
      <p:pic>
        <p:nvPicPr>
          <p:cNvPr id="2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868144" y="4005064"/>
            <a:ext cx="311074" cy="432048"/>
          </a:xfrm>
          <a:prstGeom prst="rect">
            <a:avLst/>
          </a:prstGeom>
          <a:noFill/>
        </p:spPr>
      </p:pic>
      <p:pic>
        <p:nvPicPr>
          <p:cNvPr id="2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779912" y="5013176"/>
            <a:ext cx="311074" cy="432048"/>
          </a:xfrm>
          <a:prstGeom prst="rect">
            <a:avLst/>
          </a:prstGeom>
          <a:noFill/>
        </p:spPr>
      </p:pic>
      <p:pic>
        <p:nvPicPr>
          <p:cNvPr id="2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691680" y="3573016"/>
            <a:ext cx="311074" cy="432048"/>
          </a:xfrm>
          <a:prstGeom prst="rect">
            <a:avLst/>
          </a:prstGeom>
          <a:noFill/>
        </p:spPr>
      </p:pic>
      <p:pic>
        <p:nvPicPr>
          <p:cNvPr id="2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740352" y="2060848"/>
            <a:ext cx="311074" cy="432048"/>
          </a:xfrm>
          <a:prstGeom prst="rect">
            <a:avLst/>
          </a:prstGeom>
          <a:noFill/>
        </p:spPr>
      </p:pic>
      <p:pic>
        <p:nvPicPr>
          <p:cNvPr id="24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868144" y="1700808"/>
            <a:ext cx="311074" cy="432048"/>
          </a:xfrm>
          <a:prstGeom prst="rect">
            <a:avLst/>
          </a:prstGeom>
          <a:noFill/>
        </p:spPr>
      </p:pic>
      <p:pic>
        <p:nvPicPr>
          <p:cNvPr id="2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203848" y="2348880"/>
            <a:ext cx="311074" cy="432048"/>
          </a:xfrm>
          <a:prstGeom prst="rect">
            <a:avLst/>
          </a:prstGeom>
          <a:noFill/>
        </p:spPr>
      </p:pic>
      <p:pic>
        <p:nvPicPr>
          <p:cNvPr id="2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907704" y="4869160"/>
            <a:ext cx="311074" cy="432048"/>
          </a:xfrm>
          <a:prstGeom prst="rect">
            <a:avLst/>
          </a:prstGeom>
          <a:noFill/>
        </p:spPr>
      </p:pic>
      <p:pic>
        <p:nvPicPr>
          <p:cNvPr id="2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228184" y="620688"/>
            <a:ext cx="311074" cy="432048"/>
          </a:xfrm>
          <a:prstGeom prst="rect">
            <a:avLst/>
          </a:prstGeom>
          <a:noFill/>
        </p:spPr>
      </p:pic>
      <p:pic>
        <p:nvPicPr>
          <p:cNvPr id="2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596336" y="620688"/>
            <a:ext cx="311074" cy="432048"/>
          </a:xfrm>
          <a:prstGeom prst="rect">
            <a:avLst/>
          </a:prstGeom>
          <a:noFill/>
        </p:spPr>
      </p:pic>
      <p:pic>
        <p:nvPicPr>
          <p:cNvPr id="2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547664" y="2492896"/>
            <a:ext cx="311074" cy="432048"/>
          </a:xfrm>
          <a:prstGeom prst="rect">
            <a:avLst/>
          </a:prstGeom>
          <a:noFill/>
        </p:spPr>
      </p:pic>
      <p:pic>
        <p:nvPicPr>
          <p:cNvPr id="3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12360" y="6021288"/>
            <a:ext cx="311074" cy="43204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588224" y="3429000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3528" y="0"/>
            <a:ext cx="86167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Производство подсолнечного масла в районах Самарской области</a:t>
            </a:r>
            <a:endParaRPr lang="ru-RU" sz="2200" b="1" dirty="0"/>
          </a:p>
        </p:txBody>
      </p:sp>
      <p:pic>
        <p:nvPicPr>
          <p:cNvPr id="7" name="Рисунок 6" descr="https://s.alicdn.com/@sc01/kf/ULB84tE2r3nJXKJkSaelq6xUzXXa1/Excellent-Ukraine-Refined-Sunflower-Oi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9077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dirty="0"/>
          </a:p>
        </p:txBody>
      </p:sp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2339752" y="3501008"/>
            <a:ext cx="311074" cy="432048"/>
          </a:xfrm>
          <a:prstGeom prst="rect">
            <a:avLst/>
          </a:prstGeom>
          <a:noFill/>
        </p:spPr>
      </p:pic>
      <p:pic>
        <p:nvPicPr>
          <p:cNvPr id="1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588224" y="4365104"/>
            <a:ext cx="311074" cy="432048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84368" y="3429000"/>
            <a:ext cx="311074" cy="432048"/>
          </a:xfrm>
          <a:prstGeom prst="rect">
            <a:avLst/>
          </a:prstGeom>
          <a:noFill/>
        </p:spPr>
      </p:pic>
      <p:pic>
        <p:nvPicPr>
          <p:cNvPr id="1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644008" y="4077072"/>
            <a:ext cx="311074" cy="432048"/>
          </a:xfrm>
          <a:prstGeom prst="rect">
            <a:avLst/>
          </a:prstGeom>
          <a:noFill/>
        </p:spPr>
      </p:pic>
      <p:pic>
        <p:nvPicPr>
          <p:cNvPr id="1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508104" y="3717032"/>
            <a:ext cx="311074" cy="432048"/>
          </a:xfrm>
          <a:prstGeom prst="rect">
            <a:avLst/>
          </a:prstGeom>
          <a:noFill/>
        </p:spPr>
      </p:pic>
      <p:pic>
        <p:nvPicPr>
          <p:cNvPr id="1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868144" y="4005064"/>
            <a:ext cx="311074" cy="432048"/>
          </a:xfrm>
          <a:prstGeom prst="rect">
            <a:avLst/>
          </a:prstGeom>
          <a:noFill/>
        </p:spPr>
      </p:pic>
      <p:pic>
        <p:nvPicPr>
          <p:cNvPr id="1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763688" y="3501008"/>
            <a:ext cx="311074" cy="432048"/>
          </a:xfrm>
          <a:prstGeom prst="rect">
            <a:avLst/>
          </a:prstGeom>
          <a:noFill/>
        </p:spPr>
      </p:pic>
      <p:pic>
        <p:nvPicPr>
          <p:cNvPr id="1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907704" y="4869160"/>
            <a:ext cx="311074" cy="432048"/>
          </a:xfrm>
          <a:prstGeom prst="rect">
            <a:avLst/>
          </a:prstGeom>
          <a:noFill/>
        </p:spPr>
      </p:pic>
      <p:pic>
        <p:nvPicPr>
          <p:cNvPr id="1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668344" y="620688"/>
            <a:ext cx="311074" cy="432048"/>
          </a:xfrm>
          <a:prstGeom prst="rect">
            <a:avLst/>
          </a:prstGeom>
          <a:noFill/>
        </p:spPr>
      </p:pic>
      <p:pic>
        <p:nvPicPr>
          <p:cNvPr id="2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547664" y="2492896"/>
            <a:ext cx="311074" cy="432048"/>
          </a:xfrm>
          <a:prstGeom prst="rect">
            <a:avLst/>
          </a:prstGeom>
          <a:noFill/>
        </p:spPr>
      </p:pic>
      <p:pic>
        <p:nvPicPr>
          <p:cNvPr id="2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12360" y="6021288"/>
            <a:ext cx="311074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932040" y="4725144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3791" y="0"/>
            <a:ext cx="8960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Производство хлебобулочных изделий в районах Самарской области</a:t>
            </a:r>
            <a:endParaRPr lang="ru-RU" sz="2200" b="1" dirty="0"/>
          </a:p>
        </p:txBody>
      </p:sp>
      <p:pic>
        <p:nvPicPr>
          <p:cNvPr id="7" name="Рисунок 6" descr="https://thumbs.dreamstime.com/b/%D1%80%D0%B0%D0%B7%D0%BD%D0%BE%D0%BE%D0%B1%D1%80%D0%B0%D0%B7%D0%B8%D0%B5-%D1%85%D0%BB%D0%B5%D0%B1%D0%B0-218074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9077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588224" y="4365104"/>
            <a:ext cx="311074" cy="432048"/>
          </a:xfrm>
          <a:prstGeom prst="rect">
            <a:avLst/>
          </a:prstGeom>
          <a:noFill/>
        </p:spPr>
      </p:pic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508104" y="5445224"/>
            <a:ext cx="311074" cy="432048"/>
          </a:xfrm>
          <a:prstGeom prst="rect">
            <a:avLst/>
          </a:prstGeom>
          <a:noFill/>
        </p:spPr>
      </p:pic>
      <p:pic>
        <p:nvPicPr>
          <p:cNvPr id="1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84368" y="3429000"/>
            <a:ext cx="311074" cy="432048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716016" y="4077072"/>
            <a:ext cx="311074" cy="432048"/>
          </a:xfrm>
          <a:prstGeom prst="rect">
            <a:avLst/>
          </a:prstGeom>
          <a:noFill/>
        </p:spPr>
      </p:pic>
      <p:pic>
        <p:nvPicPr>
          <p:cNvPr id="1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995936" y="1628800"/>
            <a:ext cx="311074" cy="432048"/>
          </a:xfrm>
          <a:prstGeom prst="rect">
            <a:avLst/>
          </a:prstGeom>
          <a:noFill/>
        </p:spPr>
      </p:pic>
      <p:pic>
        <p:nvPicPr>
          <p:cNvPr id="1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436096" y="3717032"/>
            <a:ext cx="311074" cy="432048"/>
          </a:xfrm>
          <a:prstGeom prst="rect">
            <a:avLst/>
          </a:prstGeom>
          <a:noFill/>
        </p:spPr>
      </p:pic>
      <p:pic>
        <p:nvPicPr>
          <p:cNvPr id="1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372200" y="2708920"/>
            <a:ext cx="311074" cy="432048"/>
          </a:xfrm>
          <a:prstGeom prst="rect">
            <a:avLst/>
          </a:prstGeom>
          <a:noFill/>
        </p:spPr>
      </p:pic>
      <p:pic>
        <p:nvPicPr>
          <p:cNvPr id="1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8604448" y="764704"/>
            <a:ext cx="311074" cy="432048"/>
          </a:xfrm>
          <a:prstGeom prst="rect">
            <a:avLst/>
          </a:prstGeom>
          <a:noFill/>
        </p:spPr>
      </p:pic>
      <p:pic>
        <p:nvPicPr>
          <p:cNvPr id="1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644008" y="1052736"/>
            <a:ext cx="311074" cy="432048"/>
          </a:xfrm>
          <a:prstGeom prst="rect">
            <a:avLst/>
          </a:prstGeom>
          <a:noFill/>
        </p:spPr>
      </p:pic>
      <p:pic>
        <p:nvPicPr>
          <p:cNvPr id="1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635896" y="4149080"/>
            <a:ext cx="311074" cy="432048"/>
          </a:xfrm>
          <a:prstGeom prst="rect">
            <a:avLst/>
          </a:prstGeom>
          <a:noFill/>
        </p:spPr>
      </p:pic>
      <p:pic>
        <p:nvPicPr>
          <p:cNvPr id="2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923928" y="2492896"/>
            <a:ext cx="311074" cy="432048"/>
          </a:xfrm>
          <a:prstGeom prst="rect">
            <a:avLst/>
          </a:prstGeom>
          <a:noFill/>
        </p:spPr>
      </p:pic>
      <p:pic>
        <p:nvPicPr>
          <p:cNvPr id="2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868144" y="3933056"/>
            <a:ext cx="311074" cy="432048"/>
          </a:xfrm>
          <a:prstGeom prst="rect">
            <a:avLst/>
          </a:prstGeom>
          <a:noFill/>
        </p:spPr>
      </p:pic>
      <p:pic>
        <p:nvPicPr>
          <p:cNvPr id="2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779912" y="5085184"/>
            <a:ext cx="311074" cy="432048"/>
          </a:xfrm>
          <a:prstGeom prst="rect">
            <a:avLst/>
          </a:prstGeom>
          <a:noFill/>
        </p:spPr>
      </p:pic>
      <p:pic>
        <p:nvPicPr>
          <p:cNvPr id="2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1619672" y="3501008"/>
            <a:ext cx="311074" cy="432048"/>
          </a:xfrm>
          <a:prstGeom prst="rect">
            <a:avLst/>
          </a:prstGeom>
          <a:noFill/>
        </p:spPr>
      </p:pic>
      <p:pic>
        <p:nvPicPr>
          <p:cNvPr id="24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740352" y="2060848"/>
            <a:ext cx="311074" cy="432048"/>
          </a:xfrm>
          <a:prstGeom prst="rect">
            <a:avLst/>
          </a:prstGeom>
          <a:noFill/>
        </p:spPr>
      </p:pic>
      <p:pic>
        <p:nvPicPr>
          <p:cNvPr id="25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868144" y="1700808"/>
            <a:ext cx="311074" cy="432048"/>
          </a:xfrm>
          <a:prstGeom prst="rect">
            <a:avLst/>
          </a:prstGeom>
          <a:noFill/>
        </p:spPr>
      </p:pic>
      <p:pic>
        <p:nvPicPr>
          <p:cNvPr id="26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23528" y="3068960"/>
            <a:ext cx="311074" cy="432048"/>
          </a:xfrm>
          <a:prstGeom prst="rect">
            <a:avLst/>
          </a:prstGeom>
          <a:noFill/>
        </p:spPr>
      </p:pic>
      <p:pic>
        <p:nvPicPr>
          <p:cNvPr id="27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2195736" y="4293096"/>
            <a:ext cx="311074" cy="432048"/>
          </a:xfrm>
          <a:prstGeom prst="rect">
            <a:avLst/>
          </a:prstGeom>
          <a:noFill/>
        </p:spPr>
      </p:pic>
      <p:pic>
        <p:nvPicPr>
          <p:cNvPr id="2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6156176" y="620688"/>
            <a:ext cx="311074" cy="432048"/>
          </a:xfrm>
          <a:prstGeom prst="rect">
            <a:avLst/>
          </a:prstGeom>
          <a:noFill/>
        </p:spPr>
      </p:pic>
      <p:pic>
        <p:nvPicPr>
          <p:cNvPr id="2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596336" y="692696"/>
            <a:ext cx="311074" cy="432048"/>
          </a:xfrm>
          <a:prstGeom prst="rect">
            <a:avLst/>
          </a:prstGeom>
          <a:noFill/>
        </p:spPr>
      </p:pic>
      <p:pic>
        <p:nvPicPr>
          <p:cNvPr id="3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812360" y="6021288"/>
            <a:ext cx="311074" cy="43204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868144" y="1700808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35261" y="0"/>
            <a:ext cx="6981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Производство яиц в районах Самарской области</a:t>
            </a:r>
            <a:endParaRPr lang="ru-RU" sz="2400" b="1" dirty="0"/>
          </a:p>
        </p:txBody>
      </p:sp>
      <p:pic>
        <p:nvPicPr>
          <p:cNvPr id="7" name="Рисунок 6" descr="https://ironcorefit.co.in/wp-content/uploads/2014/04/eggs-iron-core-fi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9077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/>
          </a:p>
        </p:txBody>
      </p:sp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995936" y="2420888"/>
            <a:ext cx="311074" cy="432048"/>
          </a:xfrm>
          <a:prstGeom prst="rect">
            <a:avLst/>
          </a:prstGeom>
          <a:noFill/>
        </p:spPr>
      </p:pic>
      <p:pic>
        <p:nvPicPr>
          <p:cNvPr id="1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596336" y="692696"/>
            <a:ext cx="311074" cy="432048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740352" y="6021288"/>
            <a:ext cx="311074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 l="1963" t="1128" r="1963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13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67544" y="2996952"/>
            <a:ext cx="311074" cy="432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93395" y="0"/>
            <a:ext cx="7265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Производство рыбы в районах Самарской области</a:t>
            </a:r>
            <a:endParaRPr lang="ru-RU" sz="2400" b="1" dirty="0"/>
          </a:p>
        </p:txBody>
      </p:sp>
      <p:pic>
        <p:nvPicPr>
          <p:cNvPr id="7" name="Рисунок 6" descr="C:\Users\USER7.USER7-NOUT\Downloads\свежие-рыбы-скумбрии-изолированные-на-белой-предпосылке-скумбрия-1470739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517232"/>
            <a:ext cx="19077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2411760" y="3573016"/>
            <a:ext cx="311074" cy="432048"/>
          </a:xfrm>
          <a:prstGeom prst="rect">
            <a:avLst/>
          </a:prstGeom>
          <a:noFill/>
        </p:spPr>
      </p:pic>
      <p:pic>
        <p:nvPicPr>
          <p:cNvPr id="9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4644008" y="4077072"/>
            <a:ext cx="311074" cy="432048"/>
          </a:xfrm>
          <a:prstGeom prst="rect">
            <a:avLst/>
          </a:prstGeom>
          <a:noFill/>
        </p:spPr>
      </p:pic>
      <p:pic>
        <p:nvPicPr>
          <p:cNvPr id="10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5868144" y="4005064"/>
            <a:ext cx="311074" cy="432048"/>
          </a:xfrm>
          <a:prstGeom prst="rect">
            <a:avLst/>
          </a:prstGeom>
          <a:noFill/>
        </p:spPr>
      </p:pic>
      <p:pic>
        <p:nvPicPr>
          <p:cNvPr id="11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3131840" y="2348880"/>
            <a:ext cx="311074" cy="432048"/>
          </a:xfrm>
          <a:prstGeom prst="rect">
            <a:avLst/>
          </a:prstGeom>
          <a:noFill/>
        </p:spPr>
      </p:pic>
      <p:pic>
        <p:nvPicPr>
          <p:cNvPr id="12" name="Picture 2" descr="https://cdn1.vectorstock.com/i/1000x1000/27/05/destination-flag-icon-flat-style-vector-19372705.jpg"/>
          <p:cNvPicPr>
            <a:picLocks noChangeAspect="1" noChangeArrowheads="1"/>
          </p:cNvPicPr>
          <p:nvPr/>
        </p:nvPicPr>
        <p:blipFill>
          <a:blip r:embed="rId4" cstate="print"/>
          <a:srcRect l="24296" t="12498" r="27113" b="25013"/>
          <a:stretch>
            <a:fillRect/>
          </a:stretch>
        </p:blipFill>
        <p:spPr bwMode="auto">
          <a:xfrm>
            <a:off x="7740352" y="6021288"/>
            <a:ext cx="311074" cy="4320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452320" y="602128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1" name="Picture 1" descr="C:\Users\USER7.USER7-NOUT\Downloads\IMG_20200922_174137.jpg"/>
          <p:cNvPicPr>
            <a:picLocks noChangeAspect="1" noChangeArrowheads="1"/>
          </p:cNvPicPr>
          <p:nvPr/>
        </p:nvPicPr>
        <p:blipFill>
          <a:blip r:embed="rId3" cstate="print"/>
          <a:srcRect l="2941" r="5883"/>
          <a:stretch>
            <a:fillRect/>
          </a:stretch>
        </p:blipFill>
        <p:spPr bwMode="auto">
          <a:xfrm>
            <a:off x="0" y="2276872"/>
            <a:ext cx="4464496" cy="4581128"/>
          </a:xfrm>
          <a:prstGeom prst="rect">
            <a:avLst/>
          </a:prstGeom>
          <a:noFill/>
        </p:spPr>
      </p:pic>
      <p:pic>
        <p:nvPicPr>
          <p:cNvPr id="5122" name="Picture 2" descr="C:\Users\USER7.USER7-NOUT\Desktop\выставка 2020\IMG-ead71b61cc2be8b6f15913bff56847f2-V.jpg"/>
          <p:cNvPicPr>
            <a:picLocks noChangeAspect="1" noChangeArrowheads="1"/>
          </p:cNvPicPr>
          <p:nvPr/>
        </p:nvPicPr>
        <p:blipFill>
          <a:blip r:embed="rId4" cstate="print"/>
          <a:srcRect l="3897" r="11021"/>
          <a:stretch>
            <a:fillRect/>
          </a:stretch>
        </p:blipFill>
        <p:spPr bwMode="auto">
          <a:xfrm>
            <a:off x="4427984" y="2276872"/>
            <a:ext cx="4716016" cy="4581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532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ПОВОЛЖСКАЯ АГРОПРОМЫШЛЕННАЯ ВЫСТАВКА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ПОСЕЛКЕ УСТЬ-КИНЕЛЬСКИЙ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USER7.USER7-NOUT\Pictures\20201127_14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499992" cy="2808312"/>
          </a:xfrm>
          <a:prstGeom prst="rect">
            <a:avLst/>
          </a:prstGeom>
          <a:noFill/>
        </p:spPr>
      </p:pic>
      <p:pic>
        <p:nvPicPr>
          <p:cNvPr id="2052" name="Picture 4" descr="C:\Users\USER7.USER7-NOUT\Pictures\20201127_140325.jpg"/>
          <p:cNvPicPr>
            <a:picLocks noChangeAspect="1" noChangeArrowheads="1"/>
          </p:cNvPicPr>
          <p:nvPr/>
        </p:nvPicPr>
        <p:blipFill>
          <a:blip r:embed="rId4" cstate="print"/>
          <a:srcRect r="7133"/>
          <a:stretch>
            <a:fillRect/>
          </a:stretch>
        </p:blipFill>
        <p:spPr bwMode="auto">
          <a:xfrm>
            <a:off x="4499992" y="1484784"/>
            <a:ext cx="4644008" cy="5373216"/>
          </a:xfrm>
          <a:prstGeom prst="rect">
            <a:avLst/>
          </a:prstGeom>
          <a:noFill/>
        </p:spPr>
      </p:pic>
      <p:pic>
        <p:nvPicPr>
          <p:cNvPr id="2053" name="Picture 5" descr="C:\Users\USER7.USER7-NOUT\Pictures\20200919_120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4499992" cy="27809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ПОВОЛЖСКАЯ АГРОПРОМЫШЛЕННАЯ ВЫСТАВКА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КИНЕЛЬСКИЙ РАЙОН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7.USER7-NOUT\Pictures\20201127_134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716016" cy="4869160"/>
          </a:xfrm>
          <a:prstGeom prst="rect">
            <a:avLst/>
          </a:prstGeom>
          <a:noFill/>
        </p:spPr>
      </p:pic>
      <p:pic>
        <p:nvPicPr>
          <p:cNvPr id="1027" name="Picture 3" descr="C:\Users\USER7.USER7-NOUT\Pictures\20201127_135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40"/>
            <a:ext cx="4644008" cy="4869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2606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ЭКСКУРСИЯ В МАГАЗИН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«МАГНИТ»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ПОСЕЛКЕ УСТЬ-КИНЕЛЬСКИЙ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 cstate="print"/>
          <a:srcRect l="24624" t="33094" r="25567" b="14735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12474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гипотеза подтвердилась: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Самарская область производит весь перечень необходимой сельскохозяйственной продукции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42088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3688" y="260648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выяснить какую сельскохозяйственную продукцию производят в Самарской области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yt3.ggpht.com/a/AATXAJx2M6ftBqA8mgk2WAlsr8uGdSE4yDgpu6nO8Ek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3275856" cy="4077072"/>
          </a:xfrm>
          <a:prstGeom prst="rect">
            <a:avLst/>
          </a:prstGeom>
          <a:noFill/>
        </p:spPr>
      </p:pic>
      <p:pic>
        <p:nvPicPr>
          <p:cNvPr id="10242" name="Picture 2" descr="https://www.bankgorodov.ru/public/photos/coa/56_b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08079"/>
            <a:ext cx="3707903" cy="404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404664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Посетить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сельскохозяйственную выставку в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Усть-Кинельский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 сколько районов Самарской области представлены на выставке.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Взять интервью у представителей районов: «Какую сельскохозяйственную продукцию производят в Вашем районе?»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Сравнить разнообразие продукции районов.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какую сельскохозяйственную продукцию не производят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Кинельском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экскурсию в магазин, чтобы узнать какая продукция сельскохозяйственных предприятий Самарской области продается в магазине «Магнит» нашего поселка.</a:t>
            </a: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162880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Гипотеза: мы предположили, что сельскохозяйственная продукция Самарской области разнообразна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407323"/>
            <a:ext cx="76328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705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l"/>
              </a:tabLs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Интервью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l"/>
              </a:tabLst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информации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6705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книгах, интернете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www.sgubern.ru/img/illustration11/kinpodaro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085184"/>
            <a:ext cx="1169910" cy="1459602"/>
          </a:xfrm>
          <a:prstGeom prst="rect">
            <a:avLst/>
          </a:prstGeom>
          <a:noFill/>
        </p:spPr>
      </p:pic>
      <p:pic>
        <p:nvPicPr>
          <p:cNvPr id="7" name="Picture 4" descr="C:\Users\USER7.USER7-NOUT\Desktop\выставка 2020\IMG-02b66ffae54a9ca5c576a60b86b0651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68960"/>
            <a:ext cx="2049358" cy="1728192"/>
          </a:xfrm>
          <a:prstGeom prst="rect">
            <a:avLst/>
          </a:prstGeom>
          <a:noFill/>
        </p:spPr>
      </p:pic>
      <p:pic>
        <p:nvPicPr>
          <p:cNvPr id="8" name="Picture 8" descr="https://pbs.twimg.com/profile_images/1066947375946760193/baKABA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158" y="5182254"/>
            <a:ext cx="1224008" cy="122400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52736"/>
            <a:ext cx="2123728" cy="17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USER7.USER7-NOUT\Desktop\выставка 2020\IMG-f9e33f8ecd2ddf7eef1601e029ce755c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068960"/>
            <a:ext cx="2088232" cy="1760847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052736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7906" t="27188" r="37189" b="12766"/>
          <a:stretch>
            <a:fillRect/>
          </a:stretch>
        </p:blipFill>
        <p:spPr bwMode="auto">
          <a:xfrm>
            <a:off x="3635896" y="1108199"/>
            <a:ext cx="5256584" cy="574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storiatech.ru/wa-data/public/shop/products/59/63/26359/images/1902/1902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2408235" cy="2708920"/>
          </a:xfrm>
          <a:prstGeom prst="rect">
            <a:avLst/>
          </a:prstGeom>
          <a:noFill/>
        </p:spPr>
      </p:pic>
      <p:pic>
        <p:nvPicPr>
          <p:cNvPr id="20490" name="Picture 10" descr="http://www.100book.ru/b2075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268760"/>
            <a:ext cx="2160240" cy="234026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35696" y="260648"/>
            <a:ext cx="5955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Материалы и оборудование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2-00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 descr="Районы Самар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1"/>
            <a:ext cx="8229600" cy="1728193"/>
          </a:xfrm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USER7.USER7-NOUT\Pictures\20201124_144810.jpg"/>
          <p:cNvPicPr>
            <a:picLocks noChangeAspect="1" noChangeArrowheads="1"/>
          </p:cNvPicPr>
          <p:nvPr/>
        </p:nvPicPr>
        <p:blipFill>
          <a:blip r:embed="rId2" cstate="print"/>
          <a:srcRect l="772" t="11151" r="3511"/>
          <a:stretch>
            <a:fillRect/>
          </a:stretch>
        </p:blipFill>
        <p:spPr bwMode="auto">
          <a:xfrm>
            <a:off x="1" y="3302919"/>
            <a:ext cx="4427983" cy="3555080"/>
          </a:xfrm>
          <a:prstGeom prst="rect">
            <a:avLst/>
          </a:prstGeom>
          <a:noFill/>
        </p:spPr>
      </p:pic>
      <p:pic>
        <p:nvPicPr>
          <p:cNvPr id="3074" name="Picture 2" descr="C:\Users\USER7.USER7-NOUT\Pictures\20201127_155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356992"/>
          </a:xfrm>
          <a:prstGeom prst="rect">
            <a:avLst/>
          </a:prstGeom>
          <a:noFill/>
        </p:spPr>
      </p:pic>
      <p:pic>
        <p:nvPicPr>
          <p:cNvPr id="3075" name="Picture 3" descr="C:\Users\USER7.USER7-NOUT\Pictures\20201127_155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8999"/>
            <a:ext cx="4716016" cy="3429001"/>
          </a:xfrm>
          <a:prstGeom prst="rect">
            <a:avLst/>
          </a:prstGeom>
          <a:noFill/>
        </p:spPr>
      </p:pic>
      <p:pic>
        <p:nvPicPr>
          <p:cNvPr id="3076" name="Picture 4" descr="C:\Users\USER7.USER7-NOUT\Pictures\20201127_1559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471601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6553</TotalTime>
  <Words>281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USER7</dc:creator>
  <cp:lastModifiedBy>USER7</cp:lastModifiedBy>
  <cp:revision>132</cp:revision>
  <dcterms:created xsi:type="dcterms:W3CDTF">2020-11-21T12:50:33Z</dcterms:created>
  <dcterms:modified xsi:type="dcterms:W3CDTF">2020-12-01T15:09:14Z</dcterms:modified>
</cp:coreProperties>
</file>